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wmf" ContentType="image/x-w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59" r:id="rId4"/>
    <p:sldId id="260" r:id="rId5"/>
    <p:sldId id="257" r:id="rId6"/>
    <p:sldId id="262" r:id="rId7"/>
    <p:sldId id="264" r:id="rId8"/>
    <p:sldId id="265" r:id="rId9"/>
    <p:sldId id="266" r:id="rId10"/>
    <p:sldId id="267" r:id="rId11"/>
    <p:sldId id="263"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35" d="100"/>
          <a:sy n="135" d="100"/>
        </p:scale>
        <p:origin x="-336"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printerSettings" Target="printerSettings/printerSettings1.bin"/><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Freeform 6"/>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0">
                <a:schemeClr val="accent1"/>
              </a:gs>
              <a:gs pos="14000">
                <a:schemeClr val="accent1">
                  <a:lumMod val="60000"/>
                  <a:lumOff val="40000"/>
                </a:schemeClr>
              </a:gs>
              <a:gs pos="83000">
                <a:schemeClr val="accent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b="1" kern="1200">
              <a:solidFill>
                <a:schemeClr val="lt1"/>
              </a:solidFill>
              <a:latin typeface="+mn-lt"/>
              <a:ea typeface="+mn-ea"/>
              <a:cs typeface="+mn-cs"/>
            </a:endParaRPr>
          </a:p>
        </p:txBody>
      </p:sp>
      <p:sp>
        <p:nvSpPr>
          <p:cNvPr id="8" name="Freeform 7"/>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41000">
                <a:schemeClr val="accent1">
                  <a:alpha val="0"/>
                </a:schemeClr>
              </a:gs>
              <a:gs pos="57000">
                <a:schemeClr val="accent1">
                  <a:lumMod val="40000"/>
                  <a:lumOff val="60000"/>
                </a:schemeClr>
              </a:gs>
              <a:gs pos="100000">
                <a:schemeClr val="accent1">
                  <a:alpha val="0"/>
                </a:schemeClr>
              </a:gs>
            </a:gsLst>
            <a:lin ang="6000000" scaled="0"/>
          </a:gra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b="1" kern="1200">
              <a:solidFill>
                <a:schemeClr val="lt1"/>
              </a:solidFill>
              <a:latin typeface="+mn-lt"/>
              <a:ea typeface="+mn-ea"/>
              <a:cs typeface="+mn-cs"/>
            </a:endParaRPr>
          </a:p>
        </p:txBody>
      </p:sp>
      <p:sp>
        <p:nvSpPr>
          <p:cNvPr id="9" name="Freeform 8"/>
          <p:cNvSpPr/>
          <p:nvPr/>
        </p:nvSpPr>
        <p:spPr>
          <a:xfrm>
            <a:off x="0" y="5545932"/>
            <a:ext cx="9146383" cy="1314449"/>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33337 h 1214437"/>
              <a:gd name="connsiteX1" fmla="*/ 6305550 w 9134475"/>
              <a:gd name="connsiteY1" fmla="*/ 1100137 h 1214437"/>
              <a:gd name="connsiteX2" fmla="*/ 9044270 w 9134475"/>
              <a:gd name="connsiteY2" fmla="*/ 0 h 1214437"/>
              <a:gd name="connsiteX3" fmla="*/ 9134475 w 9134475"/>
              <a:gd name="connsiteY3" fmla="*/ 1214437 h 1214437"/>
              <a:gd name="connsiteX4" fmla="*/ 0 w 9134475"/>
              <a:gd name="connsiteY4" fmla="*/ 1214437 h 1214437"/>
              <a:gd name="connsiteX5" fmla="*/ 0 w 9134475"/>
              <a:gd name="connsiteY5" fmla="*/ 33337 h 1214437"/>
              <a:gd name="connsiteX0" fmla="*/ 0 w 9134475"/>
              <a:gd name="connsiteY0" fmla="*/ 130968 h 1312068"/>
              <a:gd name="connsiteX1" fmla="*/ 6305550 w 9134475"/>
              <a:gd name="connsiteY1" fmla="*/ 1197768 h 1312068"/>
              <a:gd name="connsiteX2" fmla="*/ 9113111 w 9134475"/>
              <a:gd name="connsiteY2" fmla="*/ 0 h 1312068"/>
              <a:gd name="connsiteX3" fmla="*/ 9134475 w 9134475"/>
              <a:gd name="connsiteY3" fmla="*/ 1312068 h 1312068"/>
              <a:gd name="connsiteX4" fmla="*/ 0 w 9134475"/>
              <a:gd name="connsiteY4" fmla="*/ 1312068 h 1312068"/>
              <a:gd name="connsiteX5" fmla="*/ 0 w 9134475"/>
              <a:gd name="connsiteY5" fmla="*/ 130968 h 1312068"/>
              <a:gd name="connsiteX0" fmla="*/ 0 w 9113111"/>
              <a:gd name="connsiteY0" fmla="*/ 130968 h 1312068"/>
              <a:gd name="connsiteX1" fmla="*/ 6305550 w 9113111"/>
              <a:gd name="connsiteY1" fmla="*/ 1197768 h 1312068"/>
              <a:gd name="connsiteX2" fmla="*/ 9113111 w 9113111"/>
              <a:gd name="connsiteY2" fmla="*/ 0 h 1312068"/>
              <a:gd name="connsiteX3" fmla="*/ 8958813 w 9113111"/>
              <a:gd name="connsiteY3" fmla="*/ 1009649 h 1312068"/>
              <a:gd name="connsiteX4" fmla="*/ 0 w 9113111"/>
              <a:gd name="connsiteY4" fmla="*/ 1312068 h 1312068"/>
              <a:gd name="connsiteX5" fmla="*/ 0 w 9113111"/>
              <a:gd name="connsiteY5" fmla="*/ 130968 h 1312068"/>
              <a:gd name="connsiteX0" fmla="*/ 0 w 9117860"/>
              <a:gd name="connsiteY0" fmla="*/ 130968 h 1314449"/>
              <a:gd name="connsiteX1" fmla="*/ 6305550 w 9117860"/>
              <a:gd name="connsiteY1" fmla="*/ 1197768 h 1314449"/>
              <a:gd name="connsiteX2" fmla="*/ 9113111 w 9117860"/>
              <a:gd name="connsiteY2" fmla="*/ 0 h 1314449"/>
              <a:gd name="connsiteX3" fmla="*/ 9117860 w 9117860"/>
              <a:gd name="connsiteY3" fmla="*/ 1314449 h 1314449"/>
              <a:gd name="connsiteX4" fmla="*/ 0 w 9117860"/>
              <a:gd name="connsiteY4" fmla="*/ 1312068 h 1314449"/>
              <a:gd name="connsiteX5" fmla="*/ 0 w 9117860"/>
              <a:gd name="connsiteY5" fmla="*/ 130968 h 1314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17860" h="1314449">
                <a:moveTo>
                  <a:pt x="0" y="130968"/>
                </a:moveTo>
                <a:lnTo>
                  <a:pt x="6305550" y="1197768"/>
                </a:lnTo>
                <a:lnTo>
                  <a:pt x="9113111" y="0"/>
                </a:lnTo>
                <a:lnTo>
                  <a:pt x="9117860" y="1314449"/>
                </a:lnTo>
                <a:lnTo>
                  <a:pt x="0" y="1312068"/>
                </a:lnTo>
                <a:lnTo>
                  <a:pt x="0" y="130968"/>
                </a:lnTo>
                <a:close/>
              </a:path>
            </a:pathLst>
          </a:custGeom>
          <a:gradFill>
            <a:gsLst>
              <a:gs pos="0">
                <a:schemeClr val="accent3">
                  <a:lumMod val="40000"/>
                  <a:lumOff val="60000"/>
                </a:schemeClr>
              </a:gs>
              <a:gs pos="50000">
                <a:schemeClr val="accent3"/>
              </a:gs>
              <a:gs pos="100000">
                <a:schemeClr val="accent3">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endParaRPr lang="en-US" b="1"/>
          </a:p>
        </p:txBody>
      </p:sp>
      <p:sp>
        <p:nvSpPr>
          <p:cNvPr id="2" name="Title 1"/>
          <p:cNvSpPr>
            <a:spLocks noGrp="1"/>
          </p:cNvSpPr>
          <p:nvPr>
            <p:ph type="ctrTitle"/>
          </p:nvPr>
        </p:nvSpPr>
        <p:spPr>
          <a:xfrm>
            <a:off x="4572000" y="1676400"/>
            <a:ext cx="3886200" cy="1524000"/>
          </a:xfrm>
        </p:spPr>
        <p:txBody>
          <a:bodyPr anchor="b" anchorCtr="0"/>
          <a:lstStyle>
            <a:lvl1pPr algn="l">
              <a:defRPr/>
            </a:lvl1pPr>
          </a:lstStyle>
          <a:p>
            <a:r>
              <a:rPr lang="en-US" smtClean="0"/>
              <a:t>Click to edit Master title style</a:t>
            </a:r>
            <a:endParaRPr lang="en-US" dirty="0"/>
          </a:p>
        </p:txBody>
      </p:sp>
      <p:sp>
        <p:nvSpPr>
          <p:cNvPr id="3" name="Subtitle 2"/>
          <p:cNvSpPr>
            <a:spLocks noGrp="1"/>
          </p:cNvSpPr>
          <p:nvPr>
            <p:ph type="subTitle" idx="1"/>
          </p:nvPr>
        </p:nvSpPr>
        <p:spPr>
          <a:xfrm>
            <a:off x="4572000" y="3203574"/>
            <a:ext cx="3886200" cy="1825625"/>
          </a:xfrm>
        </p:spPr>
        <p:txBody>
          <a:bodyPr>
            <a:normAutofit/>
          </a:bodyPr>
          <a:lstStyle>
            <a:lvl1pPr marL="0" indent="0" algn="l">
              <a:buNone/>
              <a:defRPr sz="2000">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0" name="Rectangle 9"/>
          <p:cNvSpPr/>
          <p:nvPr/>
        </p:nvSpPr>
        <p:spPr>
          <a:xfrm>
            <a:off x="0" y="5262465"/>
            <a:ext cx="9144000" cy="7464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130" y="5502670"/>
            <a:ext cx="9144066" cy="1271150"/>
          </a:xfrm>
          <a:custGeom>
            <a:avLst/>
            <a:gdLst>
              <a:gd name="connsiteX0" fmla="*/ 9331 w 9144000"/>
              <a:gd name="connsiteY0" fmla="*/ 111968 h 1278294"/>
              <a:gd name="connsiteX1" fmla="*/ 6288833 w 9144000"/>
              <a:gd name="connsiteY1" fmla="*/ 1194319 h 1278294"/>
              <a:gd name="connsiteX2" fmla="*/ 9144000 w 9144000"/>
              <a:gd name="connsiteY2" fmla="*/ 0 h 1278294"/>
              <a:gd name="connsiteX3" fmla="*/ 9144000 w 9144000"/>
              <a:gd name="connsiteY3" fmla="*/ 83976 h 1278294"/>
              <a:gd name="connsiteX4" fmla="*/ 6279502 w 9144000"/>
              <a:gd name="connsiteY4" fmla="*/ 1278294 h 1278294"/>
              <a:gd name="connsiteX5" fmla="*/ 0 w 9144000"/>
              <a:gd name="connsiteY5" fmla="*/ 195943 h 1278294"/>
              <a:gd name="connsiteX6" fmla="*/ 9331 w 9144000"/>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71644 w 9134669"/>
              <a:gd name="connsiteY5" fmla="*/ 388824 h 1278294"/>
              <a:gd name="connsiteX6" fmla="*/ 0 w 9134669"/>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94 w 9134669"/>
              <a:gd name="connsiteY5" fmla="*/ 195943 h 1278294"/>
              <a:gd name="connsiteX6" fmla="*/ 0 w 9134669"/>
              <a:gd name="connsiteY6" fmla="*/ 111968 h 1278294"/>
              <a:gd name="connsiteX0" fmla="*/ 49877 w 9134540"/>
              <a:gd name="connsiteY0" fmla="*/ 42912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49877 w 9134540"/>
              <a:gd name="connsiteY6" fmla="*/ 42912 h 1278294"/>
              <a:gd name="connsiteX0" fmla="*/ 2252 w 9134540"/>
              <a:gd name="connsiteY0" fmla="*/ 116731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279373 w 9134540"/>
              <a:gd name="connsiteY1" fmla="*/ 1234801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307948 w 9134540"/>
              <a:gd name="connsiteY1" fmla="*/ 1189558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28287"/>
              <a:gd name="connsiteX1" fmla="*/ 6307948 w 9134540"/>
              <a:gd name="connsiteY1" fmla="*/ 1189558 h 1228287"/>
              <a:gd name="connsiteX2" fmla="*/ 9134540 w 9134540"/>
              <a:gd name="connsiteY2" fmla="*/ 0 h 1228287"/>
              <a:gd name="connsiteX3" fmla="*/ 9134540 w 9134540"/>
              <a:gd name="connsiteY3" fmla="*/ 83976 h 1228287"/>
              <a:gd name="connsiteX4" fmla="*/ 6270042 w 9134540"/>
              <a:gd name="connsiteY4" fmla="*/ 1228287 h 1228287"/>
              <a:gd name="connsiteX5" fmla="*/ 65 w 9134540"/>
              <a:gd name="connsiteY5" fmla="*/ 195943 h 1228287"/>
              <a:gd name="connsiteX6" fmla="*/ 2252 w 9134540"/>
              <a:gd name="connsiteY6" fmla="*/ 116731 h 1228287"/>
              <a:gd name="connsiteX0" fmla="*/ 2252 w 9134540"/>
              <a:gd name="connsiteY0" fmla="*/ 116731 h 1266387"/>
              <a:gd name="connsiteX1" fmla="*/ 6307948 w 9134540"/>
              <a:gd name="connsiteY1" fmla="*/ 1189558 h 1266387"/>
              <a:gd name="connsiteX2" fmla="*/ 9134540 w 9134540"/>
              <a:gd name="connsiteY2" fmla="*/ 0 h 1266387"/>
              <a:gd name="connsiteX3" fmla="*/ 9134540 w 9134540"/>
              <a:gd name="connsiteY3" fmla="*/ 83976 h 1266387"/>
              <a:gd name="connsiteX4" fmla="*/ 6315286 w 9134540"/>
              <a:gd name="connsiteY4" fmla="*/ 1266387 h 1266387"/>
              <a:gd name="connsiteX5" fmla="*/ 65 w 9134540"/>
              <a:gd name="connsiteY5" fmla="*/ 195943 h 1266387"/>
              <a:gd name="connsiteX6" fmla="*/ 2252 w 9134540"/>
              <a:gd name="connsiteY6" fmla="*/ 116731 h 1266387"/>
              <a:gd name="connsiteX0" fmla="*/ 2252 w 9134540"/>
              <a:gd name="connsiteY0" fmla="*/ 152450 h 1302106"/>
              <a:gd name="connsiteX1" fmla="*/ 6307948 w 9134540"/>
              <a:gd name="connsiteY1" fmla="*/ 1225277 h 1302106"/>
              <a:gd name="connsiteX2" fmla="*/ 8932134 w 9134540"/>
              <a:gd name="connsiteY2" fmla="*/ 0 h 1302106"/>
              <a:gd name="connsiteX3" fmla="*/ 9134540 w 9134540"/>
              <a:gd name="connsiteY3" fmla="*/ 119695 h 1302106"/>
              <a:gd name="connsiteX4" fmla="*/ 6315286 w 9134540"/>
              <a:gd name="connsiteY4" fmla="*/ 1302106 h 1302106"/>
              <a:gd name="connsiteX5" fmla="*/ 65 w 9134540"/>
              <a:gd name="connsiteY5" fmla="*/ 231662 h 1302106"/>
              <a:gd name="connsiteX6" fmla="*/ 2252 w 9134540"/>
              <a:gd name="connsiteY6" fmla="*/ 152450 h 1302106"/>
              <a:gd name="connsiteX0" fmla="*/ 2252 w 9144066"/>
              <a:gd name="connsiteY0" fmla="*/ 121494 h 1271150"/>
              <a:gd name="connsiteX1" fmla="*/ 6307948 w 9144066"/>
              <a:gd name="connsiteY1" fmla="*/ 1194321 h 1271150"/>
              <a:gd name="connsiteX2" fmla="*/ 9144066 w 9144066"/>
              <a:gd name="connsiteY2" fmla="*/ 0 h 1271150"/>
              <a:gd name="connsiteX3" fmla="*/ 9134540 w 9144066"/>
              <a:gd name="connsiteY3" fmla="*/ 88739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051196 w 9144066"/>
              <a:gd name="connsiteY3" fmla="*/ 236376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141683 w 9144066"/>
              <a:gd name="connsiteY3" fmla="*/ 79214 h 1271150"/>
              <a:gd name="connsiteX4" fmla="*/ 6315286 w 9144066"/>
              <a:gd name="connsiteY4" fmla="*/ 1271150 h 1271150"/>
              <a:gd name="connsiteX5" fmla="*/ 65 w 9144066"/>
              <a:gd name="connsiteY5" fmla="*/ 200706 h 1271150"/>
              <a:gd name="connsiteX6" fmla="*/ 2252 w 9144066"/>
              <a:gd name="connsiteY6" fmla="*/ 121494 h 127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66" h="1271150">
                <a:moveTo>
                  <a:pt x="2252" y="121494"/>
                </a:moveTo>
                <a:lnTo>
                  <a:pt x="6307948" y="1194321"/>
                </a:lnTo>
                <a:lnTo>
                  <a:pt x="9144066" y="0"/>
                </a:lnTo>
                <a:cubicBezTo>
                  <a:pt x="9143272" y="26405"/>
                  <a:pt x="9142477" y="52809"/>
                  <a:pt x="9141683" y="79214"/>
                </a:cubicBezTo>
                <a:lnTo>
                  <a:pt x="6315286" y="1271150"/>
                </a:lnTo>
                <a:lnTo>
                  <a:pt x="65" y="200706"/>
                </a:lnTo>
                <a:cubicBezTo>
                  <a:pt x="0" y="172714"/>
                  <a:pt x="2317" y="149486"/>
                  <a:pt x="2252" y="121494"/>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9EB5ECD5-515E-4817-8A06-1D2ED2C83850}" type="datetime4">
              <a:rPr lang="en-US" smtClean="0"/>
              <a:pPr/>
              <a:t>June 14, 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normAutofit/>
          </a:bodyPr>
          <a:lstStyle/>
          <a:p>
            <a:fld id="{1D72EBF8-7CF5-44B7-B2BF-E22DE4D0703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Freeform 6"/>
          <p:cNvSpPr/>
          <p:nvPr userDrawn="1"/>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userDrawn="1"/>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userDrawn="1"/>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userDrawn="1"/>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A5B59F4-DDCB-41FF-83F5-A48440F36FA7}" type="datetime4">
              <a:rPr lang="en-US" smtClean="0"/>
              <a:pPr/>
              <a:t>June 14, 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72EBF8-7CF5-44B7-B2BF-E22DE4D0703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Freeform 6"/>
          <p:cNvSpPr/>
          <p:nvPr userDrawn="1"/>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userDrawn="1"/>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userDrawn="1"/>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userDrawn="1"/>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8056348-D703-428C-A1C4-7D6796EF5F41}" type="datetime4">
              <a:rPr lang="en-US" smtClean="0"/>
              <a:pPr/>
              <a:t>June 14, 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72EBF8-7CF5-44B7-B2BF-E22DE4D0703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Freeform 6"/>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85800" y="1600201"/>
            <a:ext cx="7772400" cy="3733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Freeform 8"/>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732D1919-1B5F-4141-B613-3E5C6008A186}" type="datetime4">
              <a:rPr lang="en-US" smtClean="0"/>
              <a:pPr/>
              <a:t>June 14, 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72EBF8-7CF5-44B7-B2BF-E22DE4D0703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Freeform 6"/>
          <p:cNvSpPr/>
          <p:nvPr/>
        </p:nvSpPr>
        <p:spPr>
          <a:xfrm>
            <a:off x="0" y="5545932"/>
            <a:ext cx="9146383" cy="1314449"/>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33337 h 1214437"/>
              <a:gd name="connsiteX1" fmla="*/ 6305550 w 9134475"/>
              <a:gd name="connsiteY1" fmla="*/ 1100137 h 1214437"/>
              <a:gd name="connsiteX2" fmla="*/ 9044270 w 9134475"/>
              <a:gd name="connsiteY2" fmla="*/ 0 h 1214437"/>
              <a:gd name="connsiteX3" fmla="*/ 9134475 w 9134475"/>
              <a:gd name="connsiteY3" fmla="*/ 1214437 h 1214437"/>
              <a:gd name="connsiteX4" fmla="*/ 0 w 9134475"/>
              <a:gd name="connsiteY4" fmla="*/ 1214437 h 1214437"/>
              <a:gd name="connsiteX5" fmla="*/ 0 w 9134475"/>
              <a:gd name="connsiteY5" fmla="*/ 33337 h 1214437"/>
              <a:gd name="connsiteX0" fmla="*/ 0 w 9134475"/>
              <a:gd name="connsiteY0" fmla="*/ 130968 h 1312068"/>
              <a:gd name="connsiteX1" fmla="*/ 6305550 w 9134475"/>
              <a:gd name="connsiteY1" fmla="*/ 1197768 h 1312068"/>
              <a:gd name="connsiteX2" fmla="*/ 9113111 w 9134475"/>
              <a:gd name="connsiteY2" fmla="*/ 0 h 1312068"/>
              <a:gd name="connsiteX3" fmla="*/ 9134475 w 9134475"/>
              <a:gd name="connsiteY3" fmla="*/ 1312068 h 1312068"/>
              <a:gd name="connsiteX4" fmla="*/ 0 w 9134475"/>
              <a:gd name="connsiteY4" fmla="*/ 1312068 h 1312068"/>
              <a:gd name="connsiteX5" fmla="*/ 0 w 9134475"/>
              <a:gd name="connsiteY5" fmla="*/ 130968 h 1312068"/>
              <a:gd name="connsiteX0" fmla="*/ 0 w 9113111"/>
              <a:gd name="connsiteY0" fmla="*/ 130968 h 1312068"/>
              <a:gd name="connsiteX1" fmla="*/ 6305550 w 9113111"/>
              <a:gd name="connsiteY1" fmla="*/ 1197768 h 1312068"/>
              <a:gd name="connsiteX2" fmla="*/ 9113111 w 9113111"/>
              <a:gd name="connsiteY2" fmla="*/ 0 h 1312068"/>
              <a:gd name="connsiteX3" fmla="*/ 8958813 w 9113111"/>
              <a:gd name="connsiteY3" fmla="*/ 1009649 h 1312068"/>
              <a:gd name="connsiteX4" fmla="*/ 0 w 9113111"/>
              <a:gd name="connsiteY4" fmla="*/ 1312068 h 1312068"/>
              <a:gd name="connsiteX5" fmla="*/ 0 w 9113111"/>
              <a:gd name="connsiteY5" fmla="*/ 130968 h 1312068"/>
              <a:gd name="connsiteX0" fmla="*/ 0 w 9117860"/>
              <a:gd name="connsiteY0" fmla="*/ 130968 h 1314449"/>
              <a:gd name="connsiteX1" fmla="*/ 6305550 w 9117860"/>
              <a:gd name="connsiteY1" fmla="*/ 1197768 h 1314449"/>
              <a:gd name="connsiteX2" fmla="*/ 9113111 w 9117860"/>
              <a:gd name="connsiteY2" fmla="*/ 0 h 1314449"/>
              <a:gd name="connsiteX3" fmla="*/ 9117860 w 9117860"/>
              <a:gd name="connsiteY3" fmla="*/ 1314449 h 1314449"/>
              <a:gd name="connsiteX4" fmla="*/ 0 w 9117860"/>
              <a:gd name="connsiteY4" fmla="*/ 1312068 h 1314449"/>
              <a:gd name="connsiteX5" fmla="*/ 0 w 9117860"/>
              <a:gd name="connsiteY5" fmla="*/ 130968 h 1314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17860" h="1314449">
                <a:moveTo>
                  <a:pt x="0" y="130968"/>
                </a:moveTo>
                <a:lnTo>
                  <a:pt x="6305550" y="1197768"/>
                </a:lnTo>
                <a:lnTo>
                  <a:pt x="9113111" y="0"/>
                </a:lnTo>
                <a:lnTo>
                  <a:pt x="9117860" y="1314449"/>
                </a:lnTo>
                <a:lnTo>
                  <a:pt x="0" y="1312068"/>
                </a:lnTo>
                <a:lnTo>
                  <a:pt x="0" y="130968"/>
                </a:lnTo>
                <a:close/>
              </a:path>
            </a:pathLst>
          </a:custGeom>
          <a:gradFill>
            <a:gsLst>
              <a:gs pos="0">
                <a:schemeClr val="accent1">
                  <a:lumMod val="40000"/>
                  <a:lumOff val="60000"/>
                </a:schemeClr>
              </a:gs>
              <a:gs pos="50000">
                <a:schemeClr val="accent1"/>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kern="1200">
              <a:solidFill>
                <a:schemeClr val="lt1"/>
              </a:solidFill>
              <a:latin typeface="+mn-lt"/>
              <a:ea typeface="+mn-ea"/>
              <a:cs typeface="+mn-cs"/>
            </a:endParaRPr>
          </a:p>
        </p:txBody>
      </p:sp>
      <p:sp>
        <p:nvSpPr>
          <p:cNvPr id="8" name="Freeform 7"/>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0">
                <a:srgbClr val="000000"/>
              </a:gs>
              <a:gs pos="14000">
                <a:srgbClr val="333333"/>
              </a:gs>
              <a:gs pos="83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kern="1200">
              <a:solidFill>
                <a:schemeClr val="lt1"/>
              </a:solidFill>
              <a:latin typeface="+mn-lt"/>
              <a:ea typeface="+mn-ea"/>
              <a:cs typeface="+mn-cs"/>
            </a:endParaRPr>
          </a:p>
        </p:txBody>
      </p:sp>
      <p:sp>
        <p:nvSpPr>
          <p:cNvPr id="9" name="Freeform 8"/>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41000">
                <a:srgbClr val="000000">
                  <a:alpha val="0"/>
                </a:srgbClr>
              </a:gs>
              <a:gs pos="57000">
                <a:srgbClr val="4D4D4D"/>
              </a:gs>
              <a:gs pos="100000">
                <a:srgbClr val="000000">
                  <a:alpha val="0"/>
                </a:srgbClr>
              </a:gs>
            </a:gsLst>
            <a:lin ang="6000000" scaled="0"/>
          </a:gra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kern="1200">
              <a:solidFill>
                <a:schemeClr val="lt1"/>
              </a:solidFill>
              <a:latin typeface="+mn-lt"/>
              <a:ea typeface="+mn-ea"/>
              <a:cs typeface="+mn-cs"/>
            </a:endParaRPr>
          </a:p>
        </p:txBody>
      </p:sp>
      <p:sp>
        <p:nvSpPr>
          <p:cNvPr id="2" name="Title 1"/>
          <p:cNvSpPr>
            <a:spLocks noGrp="1"/>
          </p:cNvSpPr>
          <p:nvPr>
            <p:ph type="title"/>
          </p:nvPr>
        </p:nvSpPr>
        <p:spPr>
          <a:xfrm>
            <a:off x="722313" y="3633787"/>
            <a:ext cx="7772400" cy="1362075"/>
          </a:xfrm>
        </p:spPr>
        <p:txBody>
          <a:bodyPr anchor="t"/>
          <a:lstStyle>
            <a:lvl1pPr algn="l">
              <a:defRPr sz="4000" b="0" i="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722313" y="2133600"/>
            <a:ext cx="7772400" cy="1500187"/>
          </a:xfrm>
        </p:spPr>
        <p:txBody>
          <a:bodyPr anchor="b"/>
          <a:lstStyle>
            <a:lvl1pPr marL="0" indent="0">
              <a:buNone/>
              <a:defRPr sz="200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0" name="Rectangle 9"/>
          <p:cNvSpPr/>
          <p:nvPr/>
        </p:nvSpPr>
        <p:spPr>
          <a:xfrm>
            <a:off x="0" y="5262465"/>
            <a:ext cx="9144000" cy="7464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130" y="5502670"/>
            <a:ext cx="9144066" cy="1271150"/>
          </a:xfrm>
          <a:custGeom>
            <a:avLst/>
            <a:gdLst>
              <a:gd name="connsiteX0" fmla="*/ 9331 w 9144000"/>
              <a:gd name="connsiteY0" fmla="*/ 111968 h 1278294"/>
              <a:gd name="connsiteX1" fmla="*/ 6288833 w 9144000"/>
              <a:gd name="connsiteY1" fmla="*/ 1194319 h 1278294"/>
              <a:gd name="connsiteX2" fmla="*/ 9144000 w 9144000"/>
              <a:gd name="connsiteY2" fmla="*/ 0 h 1278294"/>
              <a:gd name="connsiteX3" fmla="*/ 9144000 w 9144000"/>
              <a:gd name="connsiteY3" fmla="*/ 83976 h 1278294"/>
              <a:gd name="connsiteX4" fmla="*/ 6279502 w 9144000"/>
              <a:gd name="connsiteY4" fmla="*/ 1278294 h 1278294"/>
              <a:gd name="connsiteX5" fmla="*/ 0 w 9144000"/>
              <a:gd name="connsiteY5" fmla="*/ 195943 h 1278294"/>
              <a:gd name="connsiteX6" fmla="*/ 9331 w 9144000"/>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71644 w 9134669"/>
              <a:gd name="connsiteY5" fmla="*/ 388824 h 1278294"/>
              <a:gd name="connsiteX6" fmla="*/ 0 w 9134669"/>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94 w 9134669"/>
              <a:gd name="connsiteY5" fmla="*/ 195943 h 1278294"/>
              <a:gd name="connsiteX6" fmla="*/ 0 w 9134669"/>
              <a:gd name="connsiteY6" fmla="*/ 111968 h 1278294"/>
              <a:gd name="connsiteX0" fmla="*/ 49877 w 9134540"/>
              <a:gd name="connsiteY0" fmla="*/ 42912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49877 w 9134540"/>
              <a:gd name="connsiteY6" fmla="*/ 42912 h 1278294"/>
              <a:gd name="connsiteX0" fmla="*/ 2252 w 9134540"/>
              <a:gd name="connsiteY0" fmla="*/ 116731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279373 w 9134540"/>
              <a:gd name="connsiteY1" fmla="*/ 1234801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307948 w 9134540"/>
              <a:gd name="connsiteY1" fmla="*/ 1189558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28287"/>
              <a:gd name="connsiteX1" fmla="*/ 6307948 w 9134540"/>
              <a:gd name="connsiteY1" fmla="*/ 1189558 h 1228287"/>
              <a:gd name="connsiteX2" fmla="*/ 9134540 w 9134540"/>
              <a:gd name="connsiteY2" fmla="*/ 0 h 1228287"/>
              <a:gd name="connsiteX3" fmla="*/ 9134540 w 9134540"/>
              <a:gd name="connsiteY3" fmla="*/ 83976 h 1228287"/>
              <a:gd name="connsiteX4" fmla="*/ 6270042 w 9134540"/>
              <a:gd name="connsiteY4" fmla="*/ 1228287 h 1228287"/>
              <a:gd name="connsiteX5" fmla="*/ 65 w 9134540"/>
              <a:gd name="connsiteY5" fmla="*/ 195943 h 1228287"/>
              <a:gd name="connsiteX6" fmla="*/ 2252 w 9134540"/>
              <a:gd name="connsiteY6" fmla="*/ 116731 h 1228287"/>
              <a:gd name="connsiteX0" fmla="*/ 2252 w 9134540"/>
              <a:gd name="connsiteY0" fmla="*/ 116731 h 1266387"/>
              <a:gd name="connsiteX1" fmla="*/ 6307948 w 9134540"/>
              <a:gd name="connsiteY1" fmla="*/ 1189558 h 1266387"/>
              <a:gd name="connsiteX2" fmla="*/ 9134540 w 9134540"/>
              <a:gd name="connsiteY2" fmla="*/ 0 h 1266387"/>
              <a:gd name="connsiteX3" fmla="*/ 9134540 w 9134540"/>
              <a:gd name="connsiteY3" fmla="*/ 83976 h 1266387"/>
              <a:gd name="connsiteX4" fmla="*/ 6315286 w 9134540"/>
              <a:gd name="connsiteY4" fmla="*/ 1266387 h 1266387"/>
              <a:gd name="connsiteX5" fmla="*/ 65 w 9134540"/>
              <a:gd name="connsiteY5" fmla="*/ 195943 h 1266387"/>
              <a:gd name="connsiteX6" fmla="*/ 2252 w 9134540"/>
              <a:gd name="connsiteY6" fmla="*/ 116731 h 1266387"/>
              <a:gd name="connsiteX0" fmla="*/ 2252 w 9134540"/>
              <a:gd name="connsiteY0" fmla="*/ 152450 h 1302106"/>
              <a:gd name="connsiteX1" fmla="*/ 6307948 w 9134540"/>
              <a:gd name="connsiteY1" fmla="*/ 1225277 h 1302106"/>
              <a:gd name="connsiteX2" fmla="*/ 8932134 w 9134540"/>
              <a:gd name="connsiteY2" fmla="*/ 0 h 1302106"/>
              <a:gd name="connsiteX3" fmla="*/ 9134540 w 9134540"/>
              <a:gd name="connsiteY3" fmla="*/ 119695 h 1302106"/>
              <a:gd name="connsiteX4" fmla="*/ 6315286 w 9134540"/>
              <a:gd name="connsiteY4" fmla="*/ 1302106 h 1302106"/>
              <a:gd name="connsiteX5" fmla="*/ 65 w 9134540"/>
              <a:gd name="connsiteY5" fmla="*/ 231662 h 1302106"/>
              <a:gd name="connsiteX6" fmla="*/ 2252 w 9134540"/>
              <a:gd name="connsiteY6" fmla="*/ 152450 h 1302106"/>
              <a:gd name="connsiteX0" fmla="*/ 2252 w 9144066"/>
              <a:gd name="connsiteY0" fmla="*/ 121494 h 1271150"/>
              <a:gd name="connsiteX1" fmla="*/ 6307948 w 9144066"/>
              <a:gd name="connsiteY1" fmla="*/ 1194321 h 1271150"/>
              <a:gd name="connsiteX2" fmla="*/ 9144066 w 9144066"/>
              <a:gd name="connsiteY2" fmla="*/ 0 h 1271150"/>
              <a:gd name="connsiteX3" fmla="*/ 9134540 w 9144066"/>
              <a:gd name="connsiteY3" fmla="*/ 88739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051196 w 9144066"/>
              <a:gd name="connsiteY3" fmla="*/ 236376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141683 w 9144066"/>
              <a:gd name="connsiteY3" fmla="*/ 79214 h 1271150"/>
              <a:gd name="connsiteX4" fmla="*/ 6315286 w 9144066"/>
              <a:gd name="connsiteY4" fmla="*/ 1271150 h 1271150"/>
              <a:gd name="connsiteX5" fmla="*/ 65 w 9144066"/>
              <a:gd name="connsiteY5" fmla="*/ 200706 h 1271150"/>
              <a:gd name="connsiteX6" fmla="*/ 2252 w 9144066"/>
              <a:gd name="connsiteY6" fmla="*/ 121494 h 127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66" h="1271150">
                <a:moveTo>
                  <a:pt x="2252" y="121494"/>
                </a:moveTo>
                <a:lnTo>
                  <a:pt x="6307948" y="1194321"/>
                </a:lnTo>
                <a:lnTo>
                  <a:pt x="9144066" y="0"/>
                </a:lnTo>
                <a:cubicBezTo>
                  <a:pt x="9143272" y="26405"/>
                  <a:pt x="9142477" y="52809"/>
                  <a:pt x="9141683" y="79214"/>
                </a:cubicBezTo>
                <a:lnTo>
                  <a:pt x="6315286" y="1271150"/>
                </a:lnTo>
                <a:lnTo>
                  <a:pt x="65" y="200706"/>
                </a:lnTo>
                <a:cubicBezTo>
                  <a:pt x="0" y="172714"/>
                  <a:pt x="2317" y="149486"/>
                  <a:pt x="2252" y="121494"/>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BAD22427-B1DD-49E6-9F05-DE0F1467D7DC}" type="datetime4">
              <a:rPr lang="en-US" smtClean="0"/>
              <a:pPr/>
              <a:t>June 14, 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72EBF8-7CF5-44B7-B2BF-E22DE4D0703D}"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10" name="Freeform 9"/>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BBCCA7B5-8BC9-491C-A887-7C3E7ED947D8}" type="datetime4">
              <a:rPr lang="en-US" smtClean="0"/>
              <a:pPr/>
              <a:t>June 14, 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72EBF8-7CF5-44B7-B2BF-E22DE4D0703D}" type="slidenum">
              <a:rPr lang="en-US" smtClean="0"/>
              <a:pPr/>
              <a:t>‹#›</a:t>
            </a:fld>
            <a:endParaRPr lang="en-US"/>
          </a:p>
        </p:txBody>
      </p:sp>
      <p:sp>
        <p:nvSpPr>
          <p:cNvPr id="13" name="Content Placeholder 12"/>
          <p:cNvSpPr>
            <a:spLocks noGrp="1"/>
          </p:cNvSpPr>
          <p:nvPr>
            <p:ph sz="quarter" idx="13"/>
          </p:nvPr>
        </p:nvSpPr>
        <p:spPr>
          <a:xfrm>
            <a:off x="685800" y="1536192"/>
            <a:ext cx="3657600"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Content Placeholder 14"/>
          <p:cNvSpPr>
            <a:spLocks noGrp="1"/>
          </p:cNvSpPr>
          <p:nvPr>
            <p:ph sz="quarter" idx="14"/>
          </p:nvPr>
        </p:nvSpPr>
        <p:spPr>
          <a:xfrm>
            <a:off x="4800600" y="1536192"/>
            <a:ext cx="3657600"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0" name="Freeform 9"/>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1"/>
              </a:gs>
              <a:gs pos="40000">
                <a:schemeClr val="accent1">
                  <a:lumMod val="40000"/>
                  <a:lumOff val="60000"/>
                </a:schemeClr>
              </a:gs>
              <a:gs pos="4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1" name="Freeform 10"/>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3"/>
              </a:gs>
              <a:gs pos="52000">
                <a:schemeClr val="accent3">
                  <a:lumMod val="40000"/>
                  <a:lumOff val="60000"/>
                </a:schemeClr>
              </a:gs>
              <a:gs pos="66000">
                <a:schemeClr val="accent3"/>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85800" y="1535113"/>
            <a:ext cx="3657600" cy="639762"/>
          </a:xfrm>
        </p:spPr>
        <p:txBody>
          <a:bodyPr anchor="b">
            <a:normAutofit/>
          </a:bodyPr>
          <a:lstStyle>
            <a:lvl1pPr marL="0" indent="0">
              <a:buNone/>
              <a:defRPr sz="2000" b="0" baseline="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800600" y="1535113"/>
            <a:ext cx="3657600" cy="639762"/>
          </a:xfrm>
        </p:spPr>
        <p:txBody>
          <a:bodyPr anchor="b">
            <a:normAutofit/>
          </a:bodyPr>
          <a:lstStyle>
            <a:lvl1pPr marL="0" indent="0">
              <a:buNone/>
              <a:defRPr sz="20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Freeform 11"/>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12"/>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Date Placeholder 6"/>
          <p:cNvSpPr>
            <a:spLocks noGrp="1"/>
          </p:cNvSpPr>
          <p:nvPr>
            <p:ph type="dt" sz="half" idx="10"/>
          </p:nvPr>
        </p:nvSpPr>
        <p:spPr/>
        <p:txBody>
          <a:bodyPr/>
          <a:lstStyle/>
          <a:p>
            <a:fld id="{BDA18ED0-40F2-434C-A848-B92581875164}" type="datetime4">
              <a:rPr lang="en-US" smtClean="0"/>
              <a:pPr/>
              <a:t>June 14, 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D72EBF8-7CF5-44B7-B2BF-E22DE4D0703D}" type="slidenum">
              <a:rPr lang="en-US" smtClean="0"/>
              <a:pPr/>
              <a:t>‹#›</a:t>
            </a:fld>
            <a:endParaRPr lang="en-US"/>
          </a:p>
        </p:txBody>
      </p:sp>
      <p:sp>
        <p:nvSpPr>
          <p:cNvPr id="15" name="Content Placeholder 14"/>
          <p:cNvSpPr>
            <a:spLocks noGrp="1"/>
          </p:cNvSpPr>
          <p:nvPr>
            <p:ph sz="quarter" idx="13"/>
          </p:nvPr>
        </p:nvSpPr>
        <p:spPr>
          <a:xfrm>
            <a:off x="685800" y="2209800"/>
            <a:ext cx="3657600" cy="3200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7" name="Content Placeholder 16"/>
          <p:cNvSpPr>
            <a:spLocks noGrp="1"/>
          </p:cNvSpPr>
          <p:nvPr>
            <p:ph sz="quarter" idx="14"/>
          </p:nvPr>
        </p:nvSpPr>
        <p:spPr>
          <a:xfrm>
            <a:off x="4800600" y="2209800"/>
            <a:ext cx="3657600" cy="3200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Freeform 5"/>
          <p:cNvSpPr/>
          <p:nvPr/>
        </p:nvSpPr>
        <p:spPr>
          <a:xfrm>
            <a:off x="1" y="5010151"/>
            <a:ext cx="7439025" cy="157162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Lst>
            <a:ahLst/>
            <a:cxnLst>
              <a:cxn ang="0">
                <a:pos x="connsiteX0" y="connsiteY0"/>
              </a:cxn>
              <a:cxn ang="0">
                <a:pos x="connsiteX1" y="connsiteY1"/>
              </a:cxn>
              <a:cxn ang="0">
                <a:pos x="connsiteX2" y="connsiteY2"/>
              </a:cxn>
              <a:cxn ang="0">
                <a:pos x="connsiteX3" y="connsiteY3"/>
              </a:cxn>
            </a:cxnLst>
            <a:rect l="l" t="t" r="r" b="b"/>
            <a:pathLst>
              <a:path w="7415827" h="1571625">
                <a:moveTo>
                  <a:pt x="0" y="0"/>
                </a:moveTo>
                <a:lnTo>
                  <a:pt x="7415827" y="866775"/>
                </a:lnTo>
                <a:lnTo>
                  <a:pt x="0" y="1571625"/>
                </a:lnTo>
                <a:lnTo>
                  <a:pt x="0" y="0"/>
                </a:lnTo>
                <a:close/>
              </a:path>
            </a:pathLst>
          </a:custGeom>
          <a:gradFill>
            <a:gsLst>
              <a:gs pos="0">
                <a:srgbClr val="000000"/>
              </a:gs>
              <a:gs pos="24000">
                <a:srgbClr val="333333"/>
              </a:gs>
              <a:gs pos="90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p:cNvSpPr/>
          <p:nvPr/>
        </p:nvSpPr>
        <p:spPr>
          <a:xfrm>
            <a:off x="0" y="5731667"/>
            <a:ext cx="9147178" cy="1126333"/>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818007 h 1075182"/>
              <a:gd name="connsiteX1" fmla="*/ 9124990 w 9144000"/>
              <a:gd name="connsiteY1" fmla="*/ 0 h 1075182"/>
              <a:gd name="connsiteX2" fmla="*/ 9144000 w 9144000"/>
              <a:gd name="connsiteY2" fmla="*/ 1075182 h 1075182"/>
              <a:gd name="connsiteX3" fmla="*/ 0 w 9144000"/>
              <a:gd name="connsiteY3" fmla="*/ 1065657 h 1075182"/>
              <a:gd name="connsiteX4" fmla="*/ 20 w 9144000"/>
              <a:gd name="connsiteY4" fmla="*/ 818007 h 1075182"/>
              <a:gd name="connsiteX0" fmla="*/ 20 w 9124990"/>
              <a:gd name="connsiteY0" fmla="*/ 818007 h 1065657"/>
              <a:gd name="connsiteX1" fmla="*/ 9124990 w 9124990"/>
              <a:gd name="connsiteY1" fmla="*/ 0 h 1065657"/>
              <a:gd name="connsiteX2" fmla="*/ 8854092 w 9124990"/>
              <a:gd name="connsiteY2" fmla="*/ 585026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9122615 w 9124990"/>
              <a:gd name="connsiteY2" fmla="*/ 1063889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8766171 w 9124990"/>
              <a:gd name="connsiteY2" fmla="*/ 508228 h 1065657"/>
              <a:gd name="connsiteX3" fmla="*/ 0 w 9124990"/>
              <a:gd name="connsiteY3" fmla="*/ 1065657 h 1065657"/>
              <a:gd name="connsiteX4" fmla="*/ 20 w 9124990"/>
              <a:gd name="connsiteY4" fmla="*/ 818007 h 1065657"/>
              <a:gd name="connsiteX0" fmla="*/ 20 w 9128161"/>
              <a:gd name="connsiteY0" fmla="*/ 818007 h 1068407"/>
              <a:gd name="connsiteX1" fmla="*/ 9124990 w 9128161"/>
              <a:gd name="connsiteY1" fmla="*/ 0 h 1068407"/>
              <a:gd name="connsiteX2" fmla="*/ 9127369 w 9128161"/>
              <a:gd name="connsiteY2" fmla="*/ 1068407 h 1068407"/>
              <a:gd name="connsiteX3" fmla="*/ 0 w 9128161"/>
              <a:gd name="connsiteY3" fmla="*/ 1065657 h 1068407"/>
              <a:gd name="connsiteX4" fmla="*/ 20 w 9128161"/>
              <a:gd name="connsiteY4" fmla="*/ 818007 h 1068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8161" h="1068407">
                <a:moveTo>
                  <a:pt x="20" y="818007"/>
                </a:moveTo>
                <a:lnTo>
                  <a:pt x="9124990" y="0"/>
                </a:lnTo>
                <a:cubicBezTo>
                  <a:pt x="9124198" y="354630"/>
                  <a:pt x="9128161" y="713777"/>
                  <a:pt x="9127369" y="1068407"/>
                </a:cubicBezTo>
                <a:lnTo>
                  <a:pt x="0" y="1065657"/>
                </a:lnTo>
                <a:cubicBezTo>
                  <a:pt x="7" y="983107"/>
                  <a:pt x="13" y="900557"/>
                  <a:pt x="20" y="818007"/>
                </a:cubicBezTo>
                <a:close/>
              </a:path>
            </a:pathLst>
          </a:custGeom>
          <a:gradFill>
            <a:gsLst>
              <a:gs pos="39000">
                <a:schemeClr val="accent1"/>
              </a:gs>
              <a:gs pos="50000">
                <a:schemeClr val="accent1">
                  <a:lumMod val="40000"/>
                  <a:lumOff val="60000"/>
                </a:schemeClr>
              </a:gs>
              <a:gs pos="5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8" name="Freeform 7"/>
          <p:cNvSpPr/>
          <p:nvPr/>
        </p:nvSpPr>
        <p:spPr>
          <a:xfrm>
            <a:off x="0" y="4973410"/>
            <a:ext cx="7674867" cy="928299"/>
          </a:xfrm>
          <a:custGeom>
            <a:avLst/>
            <a:gdLst>
              <a:gd name="connsiteX0" fmla="*/ 0 w 7548466"/>
              <a:gd name="connsiteY0" fmla="*/ 0 h 933061"/>
              <a:gd name="connsiteX1" fmla="*/ 9331 w 7548466"/>
              <a:gd name="connsiteY1" fmla="*/ 65314 h 933061"/>
              <a:gd name="connsiteX2" fmla="*/ 7221894 w 7548466"/>
              <a:gd name="connsiteY2" fmla="*/ 933061 h 933061"/>
              <a:gd name="connsiteX3" fmla="*/ 7548466 w 7548466"/>
              <a:gd name="connsiteY3" fmla="*/ 914400 h 933061"/>
              <a:gd name="connsiteX4" fmla="*/ 0 w 7548466"/>
              <a:gd name="connsiteY4" fmla="*/ 0 h 933061"/>
              <a:gd name="connsiteX0" fmla="*/ 131163 w 7539135"/>
              <a:gd name="connsiteY0" fmla="*/ 0 h 1042598"/>
              <a:gd name="connsiteX1" fmla="*/ 0 w 7539135"/>
              <a:gd name="connsiteY1" fmla="*/ 174851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0 w 7407972"/>
              <a:gd name="connsiteY0" fmla="*/ 0 h 1042598"/>
              <a:gd name="connsiteX1" fmla="*/ 85531 w 7407972"/>
              <a:gd name="connsiteY1" fmla="*/ 134370 h 1042598"/>
              <a:gd name="connsiteX2" fmla="*/ 7081400 w 7407972"/>
              <a:gd name="connsiteY2" fmla="*/ 1042598 h 1042598"/>
              <a:gd name="connsiteX3" fmla="*/ 7407972 w 7407972"/>
              <a:gd name="connsiteY3" fmla="*/ 1023937 h 1042598"/>
              <a:gd name="connsiteX4" fmla="*/ 0 w 7407972"/>
              <a:gd name="connsiteY4" fmla="*/ 0 h 1042598"/>
              <a:gd name="connsiteX0" fmla="*/ 131163 w 7539135"/>
              <a:gd name="connsiteY0" fmla="*/ 0 h 1042598"/>
              <a:gd name="connsiteX1" fmla="*/ 0 w 7539135"/>
              <a:gd name="connsiteY1" fmla="*/ 193902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59725 w 7539135"/>
              <a:gd name="connsiteY0" fmla="*/ 0 h 892580"/>
              <a:gd name="connsiteX1" fmla="*/ 0 w 7539135"/>
              <a:gd name="connsiteY1" fmla="*/ 43884 h 892580"/>
              <a:gd name="connsiteX2" fmla="*/ 7212563 w 7539135"/>
              <a:gd name="connsiteY2" fmla="*/ 892580 h 892580"/>
              <a:gd name="connsiteX3" fmla="*/ 7539135 w 7539135"/>
              <a:gd name="connsiteY3" fmla="*/ 873919 h 892580"/>
              <a:gd name="connsiteX4" fmla="*/ 59725 w 7539135"/>
              <a:gd name="connsiteY4" fmla="*/ 0 h 892580"/>
              <a:gd name="connsiteX0" fmla="*/ 194 w 7539135"/>
              <a:gd name="connsiteY0" fmla="*/ 0 h 923536"/>
              <a:gd name="connsiteX1" fmla="*/ 0 w 7539135"/>
              <a:gd name="connsiteY1" fmla="*/ 74840 h 923536"/>
              <a:gd name="connsiteX2" fmla="*/ 7212563 w 7539135"/>
              <a:gd name="connsiteY2" fmla="*/ 923536 h 923536"/>
              <a:gd name="connsiteX3" fmla="*/ 7539135 w 7539135"/>
              <a:gd name="connsiteY3" fmla="*/ 904875 h 923536"/>
              <a:gd name="connsiteX4" fmla="*/ 194 w 7539135"/>
              <a:gd name="connsiteY4" fmla="*/ 0 h 923536"/>
              <a:gd name="connsiteX0" fmla="*/ 194 w 7539135"/>
              <a:gd name="connsiteY0" fmla="*/ 0 h 904875"/>
              <a:gd name="connsiteX1" fmla="*/ 0 w 7539135"/>
              <a:gd name="connsiteY1" fmla="*/ 74840 h 904875"/>
              <a:gd name="connsiteX2" fmla="*/ 7212563 w 7539135"/>
              <a:gd name="connsiteY2" fmla="*/ 883055 h 904875"/>
              <a:gd name="connsiteX3" fmla="*/ 7539135 w 7539135"/>
              <a:gd name="connsiteY3" fmla="*/ 904875 h 904875"/>
              <a:gd name="connsiteX4" fmla="*/ 194 w 7539135"/>
              <a:gd name="connsiteY4" fmla="*/ 0 h 904875"/>
              <a:gd name="connsiteX0" fmla="*/ 194 w 7703442"/>
              <a:gd name="connsiteY0" fmla="*/ 0 h 1016794"/>
              <a:gd name="connsiteX1" fmla="*/ 0 w 7703442"/>
              <a:gd name="connsiteY1" fmla="*/ 74840 h 1016794"/>
              <a:gd name="connsiteX2" fmla="*/ 7212563 w 7703442"/>
              <a:gd name="connsiteY2" fmla="*/ 883055 h 1016794"/>
              <a:gd name="connsiteX3" fmla="*/ 7703442 w 7703442"/>
              <a:gd name="connsiteY3" fmla="*/ 1016794 h 1016794"/>
              <a:gd name="connsiteX4" fmla="*/ 194 w 7703442"/>
              <a:gd name="connsiteY4" fmla="*/ 0 h 1016794"/>
              <a:gd name="connsiteX0" fmla="*/ 194 w 7674867"/>
              <a:gd name="connsiteY0" fmla="*/ 0 h 897731"/>
              <a:gd name="connsiteX1" fmla="*/ 0 w 7674867"/>
              <a:gd name="connsiteY1" fmla="*/ 74840 h 897731"/>
              <a:gd name="connsiteX2" fmla="*/ 7212563 w 7674867"/>
              <a:gd name="connsiteY2" fmla="*/ 883055 h 897731"/>
              <a:gd name="connsiteX3" fmla="*/ 7674867 w 7674867"/>
              <a:gd name="connsiteY3" fmla="*/ 897731 h 897731"/>
              <a:gd name="connsiteX4" fmla="*/ 194 w 7674867"/>
              <a:gd name="connsiteY4" fmla="*/ 0 h 897731"/>
              <a:gd name="connsiteX0" fmla="*/ 194 w 7674867"/>
              <a:gd name="connsiteY0" fmla="*/ 0 h 930680"/>
              <a:gd name="connsiteX1" fmla="*/ 0 w 7674867"/>
              <a:gd name="connsiteY1" fmla="*/ 74840 h 930680"/>
              <a:gd name="connsiteX2" fmla="*/ 7293526 w 7674867"/>
              <a:gd name="connsiteY2" fmla="*/ 930680 h 930680"/>
              <a:gd name="connsiteX3" fmla="*/ 7674867 w 7674867"/>
              <a:gd name="connsiteY3" fmla="*/ 897731 h 930680"/>
              <a:gd name="connsiteX4" fmla="*/ 194 w 7674867"/>
              <a:gd name="connsiteY4" fmla="*/ 0 h 930680"/>
              <a:gd name="connsiteX0" fmla="*/ 194 w 7674867"/>
              <a:gd name="connsiteY0" fmla="*/ 0 h 897731"/>
              <a:gd name="connsiteX1" fmla="*/ 0 w 7674867"/>
              <a:gd name="connsiteY1" fmla="*/ 74840 h 897731"/>
              <a:gd name="connsiteX2" fmla="*/ 7293526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38758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98289 w 7674867"/>
              <a:gd name="connsiteY2" fmla="*/ 661599 h 897731"/>
              <a:gd name="connsiteX3" fmla="*/ 7674867 w 7674867"/>
              <a:gd name="connsiteY3" fmla="*/ 897731 h 897731"/>
              <a:gd name="connsiteX4" fmla="*/ 194 w 7674867"/>
              <a:gd name="connsiteY4" fmla="*/ 0 h 897731"/>
              <a:gd name="connsiteX0" fmla="*/ 194 w 7674867"/>
              <a:gd name="connsiteY0" fmla="*/ 0 h 928299"/>
              <a:gd name="connsiteX1" fmla="*/ 0 w 7674867"/>
              <a:gd name="connsiteY1" fmla="*/ 74840 h 928299"/>
              <a:gd name="connsiteX2" fmla="*/ 7298289 w 7674867"/>
              <a:gd name="connsiteY2" fmla="*/ 928299 h 928299"/>
              <a:gd name="connsiteX3" fmla="*/ 7674867 w 7674867"/>
              <a:gd name="connsiteY3" fmla="*/ 897731 h 928299"/>
              <a:gd name="connsiteX4" fmla="*/ 194 w 7674867"/>
              <a:gd name="connsiteY4" fmla="*/ 0 h 9282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74867" h="928299">
                <a:moveTo>
                  <a:pt x="194" y="0"/>
                </a:moveTo>
                <a:cubicBezTo>
                  <a:pt x="129" y="24947"/>
                  <a:pt x="65" y="49893"/>
                  <a:pt x="0" y="74840"/>
                </a:cubicBezTo>
                <a:lnTo>
                  <a:pt x="7298289" y="928299"/>
                </a:lnTo>
                <a:lnTo>
                  <a:pt x="7674867" y="897731"/>
                </a:lnTo>
                <a:lnTo>
                  <a:pt x="194"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2382" y="5696242"/>
            <a:ext cx="9146382" cy="930294"/>
          </a:xfrm>
          <a:custGeom>
            <a:avLst/>
            <a:gdLst>
              <a:gd name="connsiteX0" fmla="*/ 9153331 w 9153331"/>
              <a:gd name="connsiteY0" fmla="*/ 0 h 951723"/>
              <a:gd name="connsiteX1" fmla="*/ 0 w 9153331"/>
              <a:gd name="connsiteY1" fmla="*/ 867747 h 951723"/>
              <a:gd name="connsiteX2" fmla="*/ 0 w 9153331"/>
              <a:gd name="connsiteY2" fmla="*/ 951723 h 951723"/>
              <a:gd name="connsiteX3" fmla="*/ 9153331 w 9153331"/>
              <a:gd name="connsiteY3" fmla="*/ 83976 h 951723"/>
              <a:gd name="connsiteX4" fmla="*/ 9153331 w 9153331"/>
              <a:gd name="connsiteY4" fmla="*/ 0 h 951723"/>
              <a:gd name="connsiteX0" fmla="*/ 9153331 w 9153331"/>
              <a:gd name="connsiteY0" fmla="*/ 0 h 951723"/>
              <a:gd name="connsiteX1" fmla="*/ 107265 w 9153331"/>
              <a:gd name="connsiteY1" fmla="*/ 901085 h 951723"/>
              <a:gd name="connsiteX2" fmla="*/ 0 w 9153331"/>
              <a:gd name="connsiteY2" fmla="*/ 951723 h 951723"/>
              <a:gd name="connsiteX3" fmla="*/ 9153331 w 9153331"/>
              <a:gd name="connsiteY3" fmla="*/ 83976 h 951723"/>
              <a:gd name="connsiteX4" fmla="*/ 9153331 w 9153331"/>
              <a:gd name="connsiteY4" fmla="*/ 0 h 951723"/>
              <a:gd name="connsiteX0" fmla="*/ 9155715 w 9155715"/>
              <a:gd name="connsiteY0" fmla="*/ 0 h 951723"/>
              <a:gd name="connsiteX1" fmla="*/ 0 w 9155715"/>
              <a:gd name="connsiteY1" fmla="*/ 865366 h 951723"/>
              <a:gd name="connsiteX2" fmla="*/ 2384 w 9155715"/>
              <a:gd name="connsiteY2" fmla="*/ 951723 h 951723"/>
              <a:gd name="connsiteX3" fmla="*/ 9155715 w 9155715"/>
              <a:gd name="connsiteY3" fmla="*/ 83976 h 951723"/>
              <a:gd name="connsiteX4" fmla="*/ 9155715 w 9155715"/>
              <a:gd name="connsiteY4" fmla="*/ 0 h 951723"/>
              <a:gd name="connsiteX0" fmla="*/ 9155715 w 9155715"/>
              <a:gd name="connsiteY0" fmla="*/ 0 h 894573"/>
              <a:gd name="connsiteX1" fmla="*/ 0 w 9155715"/>
              <a:gd name="connsiteY1" fmla="*/ 865366 h 894573"/>
              <a:gd name="connsiteX2" fmla="*/ 197847 w 9155715"/>
              <a:gd name="connsiteY2" fmla="*/ 894573 h 894573"/>
              <a:gd name="connsiteX3" fmla="*/ 9155715 w 9155715"/>
              <a:gd name="connsiteY3" fmla="*/ 83976 h 894573"/>
              <a:gd name="connsiteX4" fmla="*/ 9155715 w 9155715"/>
              <a:gd name="connsiteY4" fmla="*/ 0 h 894573"/>
              <a:gd name="connsiteX0" fmla="*/ 9155715 w 9155715"/>
              <a:gd name="connsiteY0" fmla="*/ 0 h 946961"/>
              <a:gd name="connsiteX1" fmla="*/ 0 w 9155715"/>
              <a:gd name="connsiteY1" fmla="*/ 865366 h 946961"/>
              <a:gd name="connsiteX2" fmla="*/ 4768 w 9155715"/>
              <a:gd name="connsiteY2" fmla="*/ 946961 h 946961"/>
              <a:gd name="connsiteX3" fmla="*/ 9155715 w 9155715"/>
              <a:gd name="connsiteY3" fmla="*/ 83976 h 946961"/>
              <a:gd name="connsiteX4" fmla="*/ 9155715 w 9155715"/>
              <a:gd name="connsiteY4" fmla="*/ 0 h 946961"/>
              <a:gd name="connsiteX0" fmla="*/ 9155715 w 9155715"/>
              <a:gd name="connsiteY0" fmla="*/ 0 h 894574"/>
              <a:gd name="connsiteX1" fmla="*/ 0 w 9155715"/>
              <a:gd name="connsiteY1" fmla="*/ 865366 h 894574"/>
              <a:gd name="connsiteX2" fmla="*/ 97732 w 9155715"/>
              <a:gd name="connsiteY2" fmla="*/ 894574 h 894574"/>
              <a:gd name="connsiteX3" fmla="*/ 9155715 w 9155715"/>
              <a:gd name="connsiteY3" fmla="*/ 83976 h 894574"/>
              <a:gd name="connsiteX4" fmla="*/ 9155715 w 9155715"/>
              <a:gd name="connsiteY4" fmla="*/ 0 h 894574"/>
              <a:gd name="connsiteX0" fmla="*/ 9155715 w 9155715"/>
              <a:gd name="connsiteY0" fmla="*/ 0 h 939818"/>
              <a:gd name="connsiteX1" fmla="*/ 0 w 9155715"/>
              <a:gd name="connsiteY1" fmla="*/ 865366 h 939818"/>
              <a:gd name="connsiteX2" fmla="*/ 2384 w 9155715"/>
              <a:gd name="connsiteY2" fmla="*/ 939818 h 939818"/>
              <a:gd name="connsiteX3" fmla="*/ 9155715 w 9155715"/>
              <a:gd name="connsiteY3" fmla="*/ 83976 h 939818"/>
              <a:gd name="connsiteX4" fmla="*/ 9155715 w 9155715"/>
              <a:gd name="connsiteY4" fmla="*/ 0 h 939818"/>
              <a:gd name="connsiteX0" fmla="*/ 9015078 w 9155715"/>
              <a:gd name="connsiteY0" fmla="*/ 0 h 873143"/>
              <a:gd name="connsiteX1" fmla="*/ 0 w 9155715"/>
              <a:gd name="connsiteY1" fmla="*/ 798691 h 873143"/>
              <a:gd name="connsiteX2" fmla="*/ 2384 w 9155715"/>
              <a:gd name="connsiteY2" fmla="*/ 873143 h 873143"/>
              <a:gd name="connsiteX3" fmla="*/ 9155715 w 9155715"/>
              <a:gd name="connsiteY3" fmla="*/ 17301 h 873143"/>
              <a:gd name="connsiteX4" fmla="*/ 9015078 w 9155715"/>
              <a:gd name="connsiteY4" fmla="*/ 0 h 873143"/>
              <a:gd name="connsiteX0" fmla="*/ 9160482 w 9160482"/>
              <a:gd name="connsiteY0" fmla="*/ 0 h 930293"/>
              <a:gd name="connsiteX1" fmla="*/ 0 w 9160482"/>
              <a:gd name="connsiteY1" fmla="*/ 855841 h 930293"/>
              <a:gd name="connsiteX2" fmla="*/ 2384 w 9160482"/>
              <a:gd name="connsiteY2" fmla="*/ 930293 h 930293"/>
              <a:gd name="connsiteX3" fmla="*/ 9155715 w 9160482"/>
              <a:gd name="connsiteY3" fmla="*/ 74451 h 930293"/>
              <a:gd name="connsiteX4" fmla="*/ 9160482 w 9160482"/>
              <a:gd name="connsiteY4" fmla="*/ 0 h 930293"/>
              <a:gd name="connsiteX0" fmla="*/ 9072286 w 9155715"/>
              <a:gd name="connsiteY0" fmla="*/ 0 h 885050"/>
              <a:gd name="connsiteX1" fmla="*/ 0 w 9155715"/>
              <a:gd name="connsiteY1" fmla="*/ 810598 h 885050"/>
              <a:gd name="connsiteX2" fmla="*/ 2384 w 9155715"/>
              <a:gd name="connsiteY2" fmla="*/ 885050 h 885050"/>
              <a:gd name="connsiteX3" fmla="*/ 9155715 w 9155715"/>
              <a:gd name="connsiteY3" fmla="*/ 29208 h 885050"/>
              <a:gd name="connsiteX4" fmla="*/ 9072286 w 9155715"/>
              <a:gd name="connsiteY4" fmla="*/ 0 h 885050"/>
              <a:gd name="connsiteX0" fmla="*/ 9155715 w 9155715"/>
              <a:gd name="connsiteY0" fmla="*/ 0 h 930294"/>
              <a:gd name="connsiteX1" fmla="*/ 0 w 9155715"/>
              <a:gd name="connsiteY1" fmla="*/ 855842 h 930294"/>
              <a:gd name="connsiteX2" fmla="*/ 2384 w 9155715"/>
              <a:gd name="connsiteY2" fmla="*/ 930294 h 930294"/>
              <a:gd name="connsiteX3" fmla="*/ 9155715 w 9155715"/>
              <a:gd name="connsiteY3" fmla="*/ 74452 h 930294"/>
              <a:gd name="connsiteX4" fmla="*/ 9155715 w 9155715"/>
              <a:gd name="connsiteY4" fmla="*/ 0 h 930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5715" h="930294">
                <a:moveTo>
                  <a:pt x="9155715" y="0"/>
                </a:moveTo>
                <a:lnTo>
                  <a:pt x="0" y="855842"/>
                </a:lnTo>
                <a:cubicBezTo>
                  <a:pt x="795" y="884628"/>
                  <a:pt x="1589" y="901508"/>
                  <a:pt x="2384" y="930294"/>
                </a:cubicBezTo>
                <a:lnTo>
                  <a:pt x="9155715" y="74452"/>
                </a:lnTo>
                <a:lnTo>
                  <a:pt x="9155715"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Date Placeholder 2"/>
          <p:cNvSpPr>
            <a:spLocks noGrp="1"/>
          </p:cNvSpPr>
          <p:nvPr>
            <p:ph type="dt" sz="half" idx="10"/>
          </p:nvPr>
        </p:nvSpPr>
        <p:spPr/>
        <p:txBody>
          <a:bodyPr/>
          <a:lstStyle/>
          <a:p>
            <a:fld id="{7855437F-F4F9-44A9-B4D3-9191CA04E889}" type="datetime4">
              <a:rPr lang="en-US" smtClean="0"/>
              <a:pPr/>
              <a:t>June 14, 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D72EBF8-7CF5-44B7-B2BF-E22DE4D0703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Freeform 4"/>
          <p:cNvSpPr/>
          <p:nvPr/>
        </p:nvSpPr>
        <p:spPr>
          <a:xfrm>
            <a:off x="0" y="5731667"/>
            <a:ext cx="9147178" cy="1126333"/>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818007 h 1075182"/>
              <a:gd name="connsiteX1" fmla="*/ 9124990 w 9144000"/>
              <a:gd name="connsiteY1" fmla="*/ 0 h 1075182"/>
              <a:gd name="connsiteX2" fmla="*/ 9144000 w 9144000"/>
              <a:gd name="connsiteY2" fmla="*/ 1075182 h 1075182"/>
              <a:gd name="connsiteX3" fmla="*/ 0 w 9144000"/>
              <a:gd name="connsiteY3" fmla="*/ 1065657 h 1075182"/>
              <a:gd name="connsiteX4" fmla="*/ 20 w 9144000"/>
              <a:gd name="connsiteY4" fmla="*/ 818007 h 1075182"/>
              <a:gd name="connsiteX0" fmla="*/ 20 w 9124990"/>
              <a:gd name="connsiteY0" fmla="*/ 818007 h 1065657"/>
              <a:gd name="connsiteX1" fmla="*/ 9124990 w 9124990"/>
              <a:gd name="connsiteY1" fmla="*/ 0 h 1065657"/>
              <a:gd name="connsiteX2" fmla="*/ 8854092 w 9124990"/>
              <a:gd name="connsiteY2" fmla="*/ 585026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9122615 w 9124990"/>
              <a:gd name="connsiteY2" fmla="*/ 1063889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8766171 w 9124990"/>
              <a:gd name="connsiteY2" fmla="*/ 508228 h 1065657"/>
              <a:gd name="connsiteX3" fmla="*/ 0 w 9124990"/>
              <a:gd name="connsiteY3" fmla="*/ 1065657 h 1065657"/>
              <a:gd name="connsiteX4" fmla="*/ 20 w 9124990"/>
              <a:gd name="connsiteY4" fmla="*/ 818007 h 1065657"/>
              <a:gd name="connsiteX0" fmla="*/ 20 w 9128161"/>
              <a:gd name="connsiteY0" fmla="*/ 818007 h 1068407"/>
              <a:gd name="connsiteX1" fmla="*/ 9124990 w 9128161"/>
              <a:gd name="connsiteY1" fmla="*/ 0 h 1068407"/>
              <a:gd name="connsiteX2" fmla="*/ 9127369 w 9128161"/>
              <a:gd name="connsiteY2" fmla="*/ 1068407 h 1068407"/>
              <a:gd name="connsiteX3" fmla="*/ 0 w 9128161"/>
              <a:gd name="connsiteY3" fmla="*/ 1065657 h 1068407"/>
              <a:gd name="connsiteX4" fmla="*/ 20 w 9128161"/>
              <a:gd name="connsiteY4" fmla="*/ 818007 h 1068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8161" h="1068407">
                <a:moveTo>
                  <a:pt x="20" y="818007"/>
                </a:moveTo>
                <a:lnTo>
                  <a:pt x="9124990" y="0"/>
                </a:lnTo>
                <a:cubicBezTo>
                  <a:pt x="9124198" y="354630"/>
                  <a:pt x="9128161" y="713777"/>
                  <a:pt x="9127369" y="1068407"/>
                </a:cubicBezTo>
                <a:lnTo>
                  <a:pt x="0" y="1065657"/>
                </a:lnTo>
                <a:cubicBezTo>
                  <a:pt x="7" y="983107"/>
                  <a:pt x="13" y="900557"/>
                  <a:pt x="20" y="818007"/>
                </a:cubicBezTo>
                <a:close/>
              </a:path>
            </a:pathLst>
          </a:custGeom>
          <a:gradFill>
            <a:gsLst>
              <a:gs pos="39000">
                <a:schemeClr val="accent3"/>
              </a:gs>
              <a:gs pos="50000">
                <a:schemeClr val="accent3">
                  <a:lumMod val="40000"/>
                  <a:lumOff val="60000"/>
                </a:schemeClr>
              </a:gs>
              <a:gs pos="5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6" name="Freeform 5"/>
          <p:cNvSpPr/>
          <p:nvPr/>
        </p:nvSpPr>
        <p:spPr>
          <a:xfrm>
            <a:off x="0" y="5381627"/>
            <a:ext cx="3286124" cy="1207294"/>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6996854"/>
              <a:gd name="connsiteY0" fmla="*/ 0 h 1571625"/>
              <a:gd name="connsiteX1" fmla="*/ 6996854 w 6996854"/>
              <a:gd name="connsiteY1" fmla="*/ 1266825 h 1571625"/>
              <a:gd name="connsiteX2" fmla="*/ 0 w 6996854"/>
              <a:gd name="connsiteY2" fmla="*/ 1571625 h 1571625"/>
              <a:gd name="connsiteX3" fmla="*/ 0 w 6996854"/>
              <a:gd name="connsiteY3" fmla="*/ 0 h 1571625"/>
              <a:gd name="connsiteX0" fmla="*/ 0 w 7583417"/>
              <a:gd name="connsiteY0" fmla="*/ 0 h 800100"/>
              <a:gd name="connsiteX1" fmla="*/ 7583417 w 7583417"/>
              <a:gd name="connsiteY1" fmla="*/ 495300 h 800100"/>
              <a:gd name="connsiteX2" fmla="*/ 586563 w 7583417"/>
              <a:gd name="connsiteY2" fmla="*/ 800100 h 800100"/>
              <a:gd name="connsiteX3" fmla="*/ 0 w 7583417"/>
              <a:gd name="connsiteY3" fmla="*/ 0 h 800100"/>
              <a:gd name="connsiteX0" fmla="*/ 0 w 7017803"/>
              <a:gd name="connsiteY0" fmla="*/ 0 h 1200150"/>
              <a:gd name="connsiteX1" fmla="*/ 7017803 w 7017803"/>
              <a:gd name="connsiteY1" fmla="*/ 895350 h 1200150"/>
              <a:gd name="connsiteX2" fmla="*/ 20949 w 7017803"/>
              <a:gd name="connsiteY2" fmla="*/ 1200150 h 1200150"/>
              <a:gd name="connsiteX3" fmla="*/ 0 w 7017803"/>
              <a:gd name="connsiteY3" fmla="*/ 0 h 1200150"/>
              <a:gd name="connsiteX0" fmla="*/ 0 w 6410292"/>
              <a:gd name="connsiteY0" fmla="*/ 0 h 1752600"/>
              <a:gd name="connsiteX1" fmla="*/ 6410292 w 6410292"/>
              <a:gd name="connsiteY1" fmla="*/ 1752600 h 1752600"/>
              <a:gd name="connsiteX2" fmla="*/ 20949 w 6410292"/>
              <a:gd name="connsiteY2" fmla="*/ 1200150 h 1752600"/>
              <a:gd name="connsiteX3" fmla="*/ 0 w 6410292"/>
              <a:gd name="connsiteY3" fmla="*/ 0 h 1752600"/>
              <a:gd name="connsiteX0" fmla="*/ 0 w 7227290"/>
              <a:gd name="connsiteY0" fmla="*/ 0 h 1200150"/>
              <a:gd name="connsiteX1" fmla="*/ 7227290 w 7227290"/>
              <a:gd name="connsiteY1" fmla="*/ 885825 h 1200150"/>
              <a:gd name="connsiteX2" fmla="*/ 20949 w 7227290"/>
              <a:gd name="connsiteY2" fmla="*/ 1200150 h 1200150"/>
              <a:gd name="connsiteX3" fmla="*/ 0 w 7227290"/>
              <a:gd name="connsiteY3" fmla="*/ 0 h 1200150"/>
              <a:gd name="connsiteX0" fmla="*/ 0 w 7227290"/>
              <a:gd name="connsiteY0" fmla="*/ 0 h 885825"/>
              <a:gd name="connsiteX1" fmla="*/ 7227290 w 7227290"/>
              <a:gd name="connsiteY1" fmla="*/ 885825 h 885825"/>
              <a:gd name="connsiteX2" fmla="*/ 555141 w 7227290"/>
              <a:gd name="connsiteY2" fmla="*/ 862013 h 885825"/>
              <a:gd name="connsiteX3" fmla="*/ 0 w 7227290"/>
              <a:gd name="connsiteY3" fmla="*/ 0 h 885825"/>
              <a:gd name="connsiteX0" fmla="*/ 0 w 7227290"/>
              <a:gd name="connsiteY0" fmla="*/ 0 h 1207294"/>
              <a:gd name="connsiteX1" fmla="*/ 7227290 w 7227290"/>
              <a:gd name="connsiteY1" fmla="*/ 885825 h 1207294"/>
              <a:gd name="connsiteX2" fmla="*/ 0 w 7227290"/>
              <a:gd name="connsiteY2" fmla="*/ 1207294 h 1207294"/>
              <a:gd name="connsiteX3" fmla="*/ 0 w 7227290"/>
              <a:gd name="connsiteY3" fmla="*/ 0 h 1207294"/>
            </a:gdLst>
            <a:ahLst/>
            <a:cxnLst>
              <a:cxn ang="0">
                <a:pos x="connsiteX0" y="connsiteY0"/>
              </a:cxn>
              <a:cxn ang="0">
                <a:pos x="connsiteX1" y="connsiteY1"/>
              </a:cxn>
              <a:cxn ang="0">
                <a:pos x="connsiteX2" y="connsiteY2"/>
              </a:cxn>
              <a:cxn ang="0">
                <a:pos x="connsiteX3" y="connsiteY3"/>
              </a:cxn>
            </a:cxnLst>
            <a:rect l="l" t="t" r="r" b="b"/>
            <a:pathLst>
              <a:path w="7227290" h="1207294">
                <a:moveTo>
                  <a:pt x="0" y="0"/>
                </a:moveTo>
                <a:lnTo>
                  <a:pt x="7227290" y="885825"/>
                </a:lnTo>
                <a:lnTo>
                  <a:pt x="0" y="1207294"/>
                </a:lnTo>
                <a:lnTo>
                  <a:pt x="0" y="0"/>
                </a:lnTo>
                <a:close/>
              </a:path>
            </a:pathLst>
          </a:custGeom>
          <a:gradFill>
            <a:gsLst>
              <a:gs pos="0">
                <a:srgbClr val="000000"/>
              </a:gs>
              <a:gs pos="24000">
                <a:srgbClr val="333333"/>
              </a:gs>
              <a:gs pos="90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p:cNvSpPr/>
          <p:nvPr/>
        </p:nvSpPr>
        <p:spPr>
          <a:xfrm>
            <a:off x="-2382" y="5696242"/>
            <a:ext cx="9146382" cy="930294"/>
          </a:xfrm>
          <a:custGeom>
            <a:avLst/>
            <a:gdLst>
              <a:gd name="connsiteX0" fmla="*/ 9153331 w 9153331"/>
              <a:gd name="connsiteY0" fmla="*/ 0 h 951723"/>
              <a:gd name="connsiteX1" fmla="*/ 0 w 9153331"/>
              <a:gd name="connsiteY1" fmla="*/ 867747 h 951723"/>
              <a:gd name="connsiteX2" fmla="*/ 0 w 9153331"/>
              <a:gd name="connsiteY2" fmla="*/ 951723 h 951723"/>
              <a:gd name="connsiteX3" fmla="*/ 9153331 w 9153331"/>
              <a:gd name="connsiteY3" fmla="*/ 83976 h 951723"/>
              <a:gd name="connsiteX4" fmla="*/ 9153331 w 9153331"/>
              <a:gd name="connsiteY4" fmla="*/ 0 h 951723"/>
              <a:gd name="connsiteX0" fmla="*/ 9153331 w 9153331"/>
              <a:gd name="connsiteY0" fmla="*/ 0 h 951723"/>
              <a:gd name="connsiteX1" fmla="*/ 107265 w 9153331"/>
              <a:gd name="connsiteY1" fmla="*/ 901085 h 951723"/>
              <a:gd name="connsiteX2" fmla="*/ 0 w 9153331"/>
              <a:gd name="connsiteY2" fmla="*/ 951723 h 951723"/>
              <a:gd name="connsiteX3" fmla="*/ 9153331 w 9153331"/>
              <a:gd name="connsiteY3" fmla="*/ 83976 h 951723"/>
              <a:gd name="connsiteX4" fmla="*/ 9153331 w 9153331"/>
              <a:gd name="connsiteY4" fmla="*/ 0 h 951723"/>
              <a:gd name="connsiteX0" fmla="*/ 9155715 w 9155715"/>
              <a:gd name="connsiteY0" fmla="*/ 0 h 951723"/>
              <a:gd name="connsiteX1" fmla="*/ 0 w 9155715"/>
              <a:gd name="connsiteY1" fmla="*/ 865366 h 951723"/>
              <a:gd name="connsiteX2" fmla="*/ 2384 w 9155715"/>
              <a:gd name="connsiteY2" fmla="*/ 951723 h 951723"/>
              <a:gd name="connsiteX3" fmla="*/ 9155715 w 9155715"/>
              <a:gd name="connsiteY3" fmla="*/ 83976 h 951723"/>
              <a:gd name="connsiteX4" fmla="*/ 9155715 w 9155715"/>
              <a:gd name="connsiteY4" fmla="*/ 0 h 951723"/>
              <a:gd name="connsiteX0" fmla="*/ 9155715 w 9155715"/>
              <a:gd name="connsiteY0" fmla="*/ 0 h 894573"/>
              <a:gd name="connsiteX1" fmla="*/ 0 w 9155715"/>
              <a:gd name="connsiteY1" fmla="*/ 865366 h 894573"/>
              <a:gd name="connsiteX2" fmla="*/ 197847 w 9155715"/>
              <a:gd name="connsiteY2" fmla="*/ 894573 h 894573"/>
              <a:gd name="connsiteX3" fmla="*/ 9155715 w 9155715"/>
              <a:gd name="connsiteY3" fmla="*/ 83976 h 894573"/>
              <a:gd name="connsiteX4" fmla="*/ 9155715 w 9155715"/>
              <a:gd name="connsiteY4" fmla="*/ 0 h 894573"/>
              <a:gd name="connsiteX0" fmla="*/ 9155715 w 9155715"/>
              <a:gd name="connsiteY0" fmla="*/ 0 h 946961"/>
              <a:gd name="connsiteX1" fmla="*/ 0 w 9155715"/>
              <a:gd name="connsiteY1" fmla="*/ 865366 h 946961"/>
              <a:gd name="connsiteX2" fmla="*/ 4768 w 9155715"/>
              <a:gd name="connsiteY2" fmla="*/ 946961 h 946961"/>
              <a:gd name="connsiteX3" fmla="*/ 9155715 w 9155715"/>
              <a:gd name="connsiteY3" fmla="*/ 83976 h 946961"/>
              <a:gd name="connsiteX4" fmla="*/ 9155715 w 9155715"/>
              <a:gd name="connsiteY4" fmla="*/ 0 h 946961"/>
              <a:gd name="connsiteX0" fmla="*/ 9155715 w 9155715"/>
              <a:gd name="connsiteY0" fmla="*/ 0 h 894574"/>
              <a:gd name="connsiteX1" fmla="*/ 0 w 9155715"/>
              <a:gd name="connsiteY1" fmla="*/ 865366 h 894574"/>
              <a:gd name="connsiteX2" fmla="*/ 97732 w 9155715"/>
              <a:gd name="connsiteY2" fmla="*/ 894574 h 894574"/>
              <a:gd name="connsiteX3" fmla="*/ 9155715 w 9155715"/>
              <a:gd name="connsiteY3" fmla="*/ 83976 h 894574"/>
              <a:gd name="connsiteX4" fmla="*/ 9155715 w 9155715"/>
              <a:gd name="connsiteY4" fmla="*/ 0 h 894574"/>
              <a:gd name="connsiteX0" fmla="*/ 9155715 w 9155715"/>
              <a:gd name="connsiteY0" fmla="*/ 0 h 939818"/>
              <a:gd name="connsiteX1" fmla="*/ 0 w 9155715"/>
              <a:gd name="connsiteY1" fmla="*/ 865366 h 939818"/>
              <a:gd name="connsiteX2" fmla="*/ 2384 w 9155715"/>
              <a:gd name="connsiteY2" fmla="*/ 939818 h 939818"/>
              <a:gd name="connsiteX3" fmla="*/ 9155715 w 9155715"/>
              <a:gd name="connsiteY3" fmla="*/ 83976 h 939818"/>
              <a:gd name="connsiteX4" fmla="*/ 9155715 w 9155715"/>
              <a:gd name="connsiteY4" fmla="*/ 0 h 939818"/>
              <a:gd name="connsiteX0" fmla="*/ 9015078 w 9155715"/>
              <a:gd name="connsiteY0" fmla="*/ 0 h 873143"/>
              <a:gd name="connsiteX1" fmla="*/ 0 w 9155715"/>
              <a:gd name="connsiteY1" fmla="*/ 798691 h 873143"/>
              <a:gd name="connsiteX2" fmla="*/ 2384 w 9155715"/>
              <a:gd name="connsiteY2" fmla="*/ 873143 h 873143"/>
              <a:gd name="connsiteX3" fmla="*/ 9155715 w 9155715"/>
              <a:gd name="connsiteY3" fmla="*/ 17301 h 873143"/>
              <a:gd name="connsiteX4" fmla="*/ 9015078 w 9155715"/>
              <a:gd name="connsiteY4" fmla="*/ 0 h 873143"/>
              <a:gd name="connsiteX0" fmla="*/ 9160482 w 9160482"/>
              <a:gd name="connsiteY0" fmla="*/ 0 h 930293"/>
              <a:gd name="connsiteX1" fmla="*/ 0 w 9160482"/>
              <a:gd name="connsiteY1" fmla="*/ 855841 h 930293"/>
              <a:gd name="connsiteX2" fmla="*/ 2384 w 9160482"/>
              <a:gd name="connsiteY2" fmla="*/ 930293 h 930293"/>
              <a:gd name="connsiteX3" fmla="*/ 9155715 w 9160482"/>
              <a:gd name="connsiteY3" fmla="*/ 74451 h 930293"/>
              <a:gd name="connsiteX4" fmla="*/ 9160482 w 9160482"/>
              <a:gd name="connsiteY4" fmla="*/ 0 h 930293"/>
              <a:gd name="connsiteX0" fmla="*/ 9072286 w 9155715"/>
              <a:gd name="connsiteY0" fmla="*/ 0 h 885050"/>
              <a:gd name="connsiteX1" fmla="*/ 0 w 9155715"/>
              <a:gd name="connsiteY1" fmla="*/ 810598 h 885050"/>
              <a:gd name="connsiteX2" fmla="*/ 2384 w 9155715"/>
              <a:gd name="connsiteY2" fmla="*/ 885050 h 885050"/>
              <a:gd name="connsiteX3" fmla="*/ 9155715 w 9155715"/>
              <a:gd name="connsiteY3" fmla="*/ 29208 h 885050"/>
              <a:gd name="connsiteX4" fmla="*/ 9072286 w 9155715"/>
              <a:gd name="connsiteY4" fmla="*/ 0 h 885050"/>
              <a:gd name="connsiteX0" fmla="*/ 9155715 w 9155715"/>
              <a:gd name="connsiteY0" fmla="*/ 0 h 930294"/>
              <a:gd name="connsiteX1" fmla="*/ 0 w 9155715"/>
              <a:gd name="connsiteY1" fmla="*/ 855842 h 930294"/>
              <a:gd name="connsiteX2" fmla="*/ 2384 w 9155715"/>
              <a:gd name="connsiteY2" fmla="*/ 930294 h 930294"/>
              <a:gd name="connsiteX3" fmla="*/ 9155715 w 9155715"/>
              <a:gd name="connsiteY3" fmla="*/ 74452 h 930294"/>
              <a:gd name="connsiteX4" fmla="*/ 9155715 w 9155715"/>
              <a:gd name="connsiteY4" fmla="*/ 0 h 930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5715" h="930294">
                <a:moveTo>
                  <a:pt x="9155715" y="0"/>
                </a:moveTo>
                <a:lnTo>
                  <a:pt x="0" y="855842"/>
                </a:lnTo>
                <a:cubicBezTo>
                  <a:pt x="795" y="884628"/>
                  <a:pt x="1589" y="901508"/>
                  <a:pt x="2384" y="930294"/>
                </a:cubicBezTo>
                <a:lnTo>
                  <a:pt x="9155715" y="74452"/>
                </a:lnTo>
                <a:lnTo>
                  <a:pt x="9155715"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196" y="5347020"/>
            <a:ext cx="3426231" cy="944725"/>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 name="connsiteX0" fmla="*/ 1 w 7605568"/>
              <a:gd name="connsiteY0" fmla="*/ 0 h 897732"/>
              <a:gd name="connsiteX1" fmla="*/ 0 w 7605568"/>
              <a:gd name="connsiteY1" fmla="*/ 75665 h 897732"/>
              <a:gd name="connsiteX2" fmla="*/ 2830674 w 7605568"/>
              <a:gd name="connsiteY2" fmla="*/ 806612 h 897732"/>
              <a:gd name="connsiteX3" fmla="*/ 7605568 w 7605568"/>
              <a:gd name="connsiteY3" fmla="*/ 897732 h 897732"/>
              <a:gd name="connsiteX4" fmla="*/ 1 w 7605568"/>
              <a:gd name="connsiteY4" fmla="*/ 0 h 897732"/>
              <a:gd name="connsiteX0" fmla="*/ 1 w 2930931"/>
              <a:gd name="connsiteY0" fmla="*/ 0 h 806612"/>
              <a:gd name="connsiteX1" fmla="*/ 0 w 2930931"/>
              <a:gd name="connsiteY1" fmla="*/ 75665 h 806612"/>
              <a:gd name="connsiteX2" fmla="*/ 2830674 w 2930931"/>
              <a:gd name="connsiteY2" fmla="*/ 806612 h 806612"/>
              <a:gd name="connsiteX3" fmla="*/ 2930931 w 2930931"/>
              <a:gd name="connsiteY3" fmla="*/ 785765 h 806612"/>
              <a:gd name="connsiteX4" fmla="*/ 1 w 2930931"/>
              <a:gd name="connsiteY4" fmla="*/ 0 h 806612"/>
              <a:gd name="connsiteX0" fmla="*/ 1 w 3204530"/>
              <a:gd name="connsiteY0" fmla="*/ 0 h 944725"/>
              <a:gd name="connsiteX1" fmla="*/ 0 w 3204530"/>
              <a:gd name="connsiteY1" fmla="*/ 75665 h 944725"/>
              <a:gd name="connsiteX2" fmla="*/ 3204530 w 3204530"/>
              <a:gd name="connsiteY2" fmla="*/ 944725 h 944725"/>
              <a:gd name="connsiteX3" fmla="*/ 2930931 w 3204530"/>
              <a:gd name="connsiteY3" fmla="*/ 785765 h 944725"/>
              <a:gd name="connsiteX4" fmla="*/ 1 w 3204530"/>
              <a:gd name="connsiteY4" fmla="*/ 0 h 944725"/>
              <a:gd name="connsiteX0" fmla="*/ 1 w 3426231"/>
              <a:gd name="connsiteY0" fmla="*/ 0 h 944725"/>
              <a:gd name="connsiteX1" fmla="*/ 0 w 3426231"/>
              <a:gd name="connsiteY1" fmla="*/ 75665 h 944725"/>
              <a:gd name="connsiteX2" fmla="*/ 3204530 w 3426231"/>
              <a:gd name="connsiteY2" fmla="*/ 944725 h 944725"/>
              <a:gd name="connsiteX3" fmla="*/ 3426231 w 3426231"/>
              <a:gd name="connsiteY3" fmla="*/ 923877 h 944725"/>
              <a:gd name="connsiteX4" fmla="*/ 1 w 3426231"/>
              <a:gd name="connsiteY4" fmla="*/ 0 h 9447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26231" h="944725">
                <a:moveTo>
                  <a:pt x="1" y="0"/>
                </a:moveTo>
                <a:cubicBezTo>
                  <a:pt x="1" y="25222"/>
                  <a:pt x="0" y="50443"/>
                  <a:pt x="0" y="75665"/>
                </a:cubicBezTo>
                <a:lnTo>
                  <a:pt x="3204530" y="944725"/>
                </a:lnTo>
                <a:lnTo>
                  <a:pt x="3426231" y="923877"/>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39A24E59-01D0-4537-B876-7E5EC75B028D}" type="datetime4">
              <a:rPr lang="en-US" smtClean="0"/>
              <a:pPr/>
              <a:t>June 14, 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D72EBF8-7CF5-44B7-B2BF-E22DE4D0703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Content with Caption">
    <p:spTree>
      <p:nvGrpSpPr>
        <p:cNvPr id="1" name=""/>
        <p:cNvGrpSpPr/>
        <p:nvPr/>
      </p:nvGrpSpPr>
      <p:grpSpPr>
        <a:xfrm>
          <a:off x="0" y="0"/>
          <a:ext cx="0" cy="0"/>
          <a:chOff x="0" y="0"/>
          <a:chExt cx="0" cy="0"/>
        </a:xfrm>
      </p:grpSpPr>
      <p:sp>
        <p:nvSpPr>
          <p:cNvPr id="8" name="Freeform 7"/>
          <p:cNvSpPr/>
          <p:nvPr/>
        </p:nvSpPr>
        <p:spPr>
          <a:xfrm>
            <a:off x="1" y="5010151"/>
            <a:ext cx="7439025" cy="157162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Lst>
            <a:ahLst/>
            <a:cxnLst>
              <a:cxn ang="0">
                <a:pos x="connsiteX0" y="connsiteY0"/>
              </a:cxn>
              <a:cxn ang="0">
                <a:pos x="connsiteX1" y="connsiteY1"/>
              </a:cxn>
              <a:cxn ang="0">
                <a:pos x="connsiteX2" y="connsiteY2"/>
              </a:cxn>
              <a:cxn ang="0">
                <a:pos x="connsiteX3" y="connsiteY3"/>
              </a:cxn>
            </a:cxnLst>
            <a:rect l="l" t="t" r="r" b="b"/>
            <a:pathLst>
              <a:path w="7415827" h="1571625">
                <a:moveTo>
                  <a:pt x="0" y="0"/>
                </a:moveTo>
                <a:lnTo>
                  <a:pt x="7415827" y="866775"/>
                </a:lnTo>
                <a:lnTo>
                  <a:pt x="0" y="1571625"/>
                </a:lnTo>
                <a:lnTo>
                  <a:pt x="0" y="0"/>
                </a:lnTo>
                <a:close/>
              </a:path>
            </a:pathLst>
          </a:custGeom>
          <a:gradFill>
            <a:gsLst>
              <a:gs pos="0">
                <a:srgbClr val="000000"/>
              </a:gs>
              <a:gs pos="24000">
                <a:srgbClr val="333333"/>
              </a:gs>
              <a:gs pos="90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0" y="5731667"/>
            <a:ext cx="9147178" cy="1126333"/>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818007 h 1075182"/>
              <a:gd name="connsiteX1" fmla="*/ 9124990 w 9144000"/>
              <a:gd name="connsiteY1" fmla="*/ 0 h 1075182"/>
              <a:gd name="connsiteX2" fmla="*/ 9144000 w 9144000"/>
              <a:gd name="connsiteY2" fmla="*/ 1075182 h 1075182"/>
              <a:gd name="connsiteX3" fmla="*/ 0 w 9144000"/>
              <a:gd name="connsiteY3" fmla="*/ 1065657 h 1075182"/>
              <a:gd name="connsiteX4" fmla="*/ 20 w 9144000"/>
              <a:gd name="connsiteY4" fmla="*/ 818007 h 1075182"/>
              <a:gd name="connsiteX0" fmla="*/ 20 w 9124990"/>
              <a:gd name="connsiteY0" fmla="*/ 818007 h 1065657"/>
              <a:gd name="connsiteX1" fmla="*/ 9124990 w 9124990"/>
              <a:gd name="connsiteY1" fmla="*/ 0 h 1065657"/>
              <a:gd name="connsiteX2" fmla="*/ 8854092 w 9124990"/>
              <a:gd name="connsiteY2" fmla="*/ 585026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9122615 w 9124990"/>
              <a:gd name="connsiteY2" fmla="*/ 1063889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8766171 w 9124990"/>
              <a:gd name="connsiteY2" fmla="*/ 508228 h 1065657"/>
              <a:gd name="connsiteX3" fmla="*/ 0 w 9124990"/>
              <a:gd name="connsiteY3" fmla="*/ 1065657 h 1065657"/>
              <a:gd name="connsiteX4" fmla="*/ 20 w 9124990"/>
              <a:gd name="connsiteY4" fmla="*/ 818007 h 1065657"/>
              <a:gd name="connsiteX0" fmla="*/ 20 w 9128161"/>
              <a:gd name="connsiteY0" fmla="*/ 818007 h 1068407"/>
              <a:gd name="connsiteX1" fmla="*/ 9124990 w 9128161"/>
              <a:gd name="connsiteY1" fmla="*/ 0 h 1068407"/>
              <a:gd name="connsiteX2" fmla="*/ 9127369 w 9128161"/>
              <a:gd name="connsiteY2" fmla="*/ 1068407 h 1068407"/>
              <a:gd name="connsiteX3" fmla="*/ 0 w 9128161"/>
              <a:gd name="connsiteY3" fmla="*/ 1065657 h 1068407"/>
              <a:gd name="connsiteX4" fmla="*/ 20 w 9128161"/>
              <a:gd name="connsiteY4" fmla="*/ 818007 h 1068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8161" h="1068407">
                <a:moveTo>
                  <a:pt x="20" y="818007"/>
                </a:moveTo>
                <a:lnTo>
                  <a:pt x="9124990" y="0"/>
                </a:lnTo>
                <a:cubicBezTo>
                  <a:pt x="9124198" y="354630"/>
                  <a:pt x="9128161" y="713777"/>
                  <a:pt x="9127369" y="1068407"/>
                </a:cubicBezTo>
                <a:lnTo>
                  <a:pt x="0" y="1065657"/>
                </a:lnTo>
                <a:cubicBezTo>
                  <a:pt x="7" y="983107"/>
                  <a:pt x="13" y="900557"/>
                  <a:pt x="20" y="818007"/>
                </a:cubicBezTo>
                <a:close/>
              </a:path>
            </a:pathLst>
          </a:custGeom>
          <a:gradFill>
            <a:gsLst>
              <a:gs pos="39000">
                <a:schemeClr val="accent1"/>
              </a:gs>
              <a:gs pos="50000">
                <a:schemeClr val="accent1">
                  <a:lumMod val="40000"/>
                  <a:lumOff val="60000"/>
                </a:schemeClr>
              </a:gs>
              <a:gs pos="5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a:off x="676656" y="609600"/>
            <a:ext cx="3383280" cy="914400"/>
          </a:xfrm>
        </p:spPr>
        <p:txBody>
          <a:bodyPr anchor="b">
            <a:noAutofit/>
          </a:bodyPr>
          <a:lstStyle>
            <a:lvl1pPr algn="l">
              <a:defRPr sz="2200" b="0" i="0" cap="none" baseline="0">
                <a:solidFill>
                  <a:schemeClr val="tx2"/>
                </a:solidFill>
              </a:defRPr>
            </a:lvl1pPr>
          </a:lstStyle>
          <a:p>
            <a:r>
              <a:rPr lang="en-US" smtClean="0"/>
              <a:t>Click to edit Master title style</a:t>
            </a:r>
            <a:endParaRPr lang="en-US" dirty="0"/>
          </a:p>
        </p:txBody>
      </p:sp>
      <p:sp>
        <p:nvSpPr>
          <p:cNvPr id="10" name="Freeform 9"/>
          <p:cNvSpPr/>
          <p:nvPr/>
        </p:nvSpPr>
        <p:spPr>
          <a:xfrm>
            <a:off x="0" y="4973410"/>
            <a:ext cx="7674867" cy="928299"/>
          </a:xfrm>
          <a:custGeom>
            <a:avLst/>
            <a:gdLst>
              <a:gd name="connsiteX0" fmla="*/ 0 w 7548466"/>
              <a:gd name="connsiteY0" fmla="*/ 0 h 933061"/>
              <a:gd name="connsiteX1" fmla="*/ 9331 w 7548466"/>
              <a:gd name="connsiteY1" fmla="*/ 65314 h 933061"/>
              <a:gd name="connsiteX2" fmla="*/ 7221894 w 7548466"/>
              <a:gd name="connsiteY2" fmla="*/ 933061 h 933061"/>
              <a:gd name="connsiteX3" fmla="*/ 7548466 w 7548466"/>
              <a:gd name="connsiteY3" fmla="*/ 914400 h 933061"/>
              <a:gd name="connsiteX4" fmla="*/ 0 w 7548466"/>
              <a:gd name="connsiteY4" fmla="*/ 0 h 933061"/>
              <a:gd name="connsiteX0" fmla="*/ 131163 w 7539135"/>
              <a:gd name="connsiteY0" fmla="*/ 0 h 1042598"/>
              <a:gd name="connsiteX1" fmla="*/ 0 w 7539135"/>
              <a:gd name="connsiteY1" fmla="*/ 174851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0 w 7407972"/>
              <a:gd name="connsiteY0" fmla="*/ 0 h 1042598"/>
              <a:gd name="connsiteX1" fmla="*/ 85531 w 7407972"/>
              <a:gd name="connsiteY1" fmla="*/ 134370 h 1042598"/>
              <a:gd name="connsiteX2" fmla="*/ 7081400 w 7407972"/>
              <a:gd name="connsiteY2" fmla="*/ 1042598 h 1042598"/>
              <a:gd name="connsiteX3" fmla="*/ 7407972 w 7407972"/>
              <a:gd name="connsiteY3" fmla="*/ 1023937 h 1042598"/>
              <a:gd name="connsiteX4" fmla="*/ 0 w 7407972"/>
              <a:gd name="connsiteY4" fmla="*/ 0 h 1042598"/>
              <a:gd name="connsiteX0" fmla="*/ 131163 w 7539135"/>
              <a:gd name="connsiteY0" fmla="*/ 0 h 1042598"/>
              <a:gd name="connsiteX1" fmla="*/ 0 w 7539135"/>
              <a:gd name="connsiteY1" fmla="*/ 193902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59725 w 7539135"/>
              <a:gd name="connsiteY0" fmla="*/ 0 h 892580"/>
              <a:gd name="connsiteX1" fmla="*/ 0 w 7539135"/>
              <a:gd name="connsiteY1" fmla="*/ 43884 h 892580"/>
              <a:gd name="connsiteX2" fmla="*/ 7212563 w 7539135"/>
              <a:gd name="connsiteY2" fmla="*/ 892580 h 892580"/>
              <a:gd name="connsiteX3" fmla="*/ 7539135 w 7539135"/>
              <a:gd name="connsiteY3" fmla="*/ 873919 h 892580"/>
              <a:gd name="connsiteX4" fmla="*/ 59725 w 7539135"/>
              <a:gd name="connsiteY4" fmla="*/ 0 h 892580"/>
              <a:gd name="connsiteX0" fmla="*/ 194 w 7539135"/>
              <a:gd name="connsiteY0" fmla="*/ 0 h 923536"/>
              <a:gd name="connsiteX1" fmla="*/ 0 w 7539135"/>
              <a:gd name="connsiteY1" fmla="*/ 74840 h 923536"/>
              <a:gd name="connsiteX2" fmla="*/ 7212563 w 7539135"/>
              <a:gd name="connsiteY2" fmla="*/ 923536 h 923536"/>
              <a:gd name="connsiteX3" fmla="*/ 7539135 w 7539135"/>
              <a:gd name="connsiteY3" fmla="*/ 904875 h 923536"/>
              <a:gd name="connsiteX4" fmla="*/ 194 w 7539135"/>
              <a:gd name="connsiteY4" fmla="*/ 0 h 923536"/>
              <a:gd name="connsiteX0" fmla="*/ 194 w 7539135"/>
              <a:gd name="connsiteY0" fmla="*/ 0 h 904875"/>
              <a:gd name="connsiteX1" fmla="*/ 0 w 7539135"/>
              <a:gd name="connsiteY1" fmla="*/ 74840 h 904875"/>
              <a:gd name="connsiteX2" fmla="*/ 7212563 w 7539135"/>
              <a:gd name="connsiteY2" fmla="*/ 883055 h 904875"/>
              <a:gd name="connsiteX3" fmla="*/ 7539135 w 7539135"/>
              <a:gd name="connsiteY3" fmla="*/ 904875 h 904875"/>
              <a:gd name="connsiteX4" fmla="*/ 194 w 7539135"/>
              <a:gd name="connsiteY4" fmla="*/ 0 h 904875"/>
              <a:gd name="connsiteX0" fmla="*/ 194 w 7703442"/>
              <a:gd name="connsiteY0" fmla="*/ 0 h 1016794"/>
              <a:gd name="connsiteX1" fmla="*/ 0 w 7703442"/>
              <a:gd name="connsiteY1" fmla="*/ 74840 h 1016794"/>
              <a:gd name="connsiteX2" fmla="*/ 7212563 w 7703442"/>
              <a:gd name="connsiteY2" fmla="*/ 883055 h 1016794"/>
              <a:gd name="connsiteX3" fmla="*/ 7703442 w 7703442"/>
              <a:gd name="connsiteY3" fmla="*/ 1016794 h 1016794"/>
              <a:gd name="connsiteX4" fmla="*/ 194 w 7703442"/>
              <a:gd name="connsiteY4" fmla="*/ 0 h 1016794"/>
              <a:gd name="connsiteX0" fmla="*/ 194 w 7674867"/>
              <a:gd name="connsiteY0" fmla="*/ 0 h 897731"/>
              <a:gd name="connsiteX1" fmla="*/ 0 w 7674867"/>
              <a:gd name="connsiteY1" fmla="*/ 74840 h 897731"/>
              <a:gd name="connsiteX2" fmla="*/ 7212563 w 7674867"/>
              <a:gd name="connsiteY2" fmla="*/ 883055 h 897731"/>
              <a:gd name="connsiteX3" fmla="*/ 7674867 w 7674867"/>
              <a:gd name="connsiteY3" fmla="*/ 897731 h 897731"/>
              <a:gd name="connsiteX4" fmla="*/ 194 w 7674867"/>
              <a:gd name="connsiteY4" fmla="*/ 0 h 897731"/>
              <a:gd name="connsiteX0" fmla="*/ 194 w 7674867"/>
              <a:gd name="connsiteY0" fmla="*/ 0 h 930680"/>
              <a:gd name="connsiteX1" fmla="*/ 0 w 7674867"/>
              <a:gd name="connsiteY1" fmla="*/ 74840 h 930680"/>
              <a:gd name="connsiteX2" fmla="*/ 7293526 w 7674867"/>
              <a:gd name="connsiteY2" fmla="*/ 930680 h 930680"/>
              <a:gd name="connsiteX3" fmla="*/ 7674867 w 7674867"/>
              <a:gd name="connsiteY3" fmla="*/ 897731 h 930680"/>
              <a:gd name="connsiteX4" fmla="*/ 194 w 7674867"/>
              <a:gd name="connsiteY4" fmla="*/ 0 h 930680"/>
              <a:gd name="connsiteX0" fmla="*/ 194 w 7674867"/>
              <a:gd name="connsiteY0" fmla="*/ 0 h 897731"/>
              <a:gd name="connsiteX1" fmla="*/ 0 w 7674867"/>
              <a:gd name="connsiteY1" fmla="*/ 74840 h 897731"/>
              <a:gd name="connsiteX2" fmla="*/ 7293526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38758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98289 w 7674867"/>
              <a:gd name="connsiteY2" fmla="*/ 661599 h 897731"/>
              <a:gd name="connsiteX3" fmla="*/ 7674867 w 7674867"/>
              <a:gd name="connsiteY3" fmla="*/ 897731 h 897731"/>
              <a:gd name="connsiteX4" fmla="*/ 194 w 7674867"/>
              <a:gd name="connsiteY4" fmla="*/ 0 h 897731"/>
              <a:gd name="connsiteX0" fmla="*/ 194 w 7674867"/>
              <a:gd name="connsiteY0" fmla="*/ 0 h 928299"/>
              <a:gd name="connsiteX1" fmla="*/ 0 w 7674867"/>
              <a:gd name="connsiteY1" fmla="*/ 74840 h 928299"/>
              <a:gd name="connsiteX2" fmla="*/ 7298289 w 7674867"/>
              <a:gd name="connsiteY2" fmla="*/ 928299 h 928299"/>
              <a:gd name="connsiteX3" fmla="*/ 7674867 w 7674867"/>
              <a:gd name="connsiteY3" fmla="*/ 897731 h 928299"/>
              <a:gd name="connsiteX4" fmla="*/ 194 w 7674867"/>
              <a:gd name="connsiteY4" fmla="*/ 0 h 9282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74867" h="928299">
                <a:moveTo>
                  <a:pt x="194" y="0"/>
                </a:moveTo>
                <a:cubicBezTo>
                  <a:pt x="129" y="24947"/>
                  <a:pt x="65" y="49893"/>
                  <a:pt x="0" y="74840"/>
                </a:cubicBezTo>
                <a:lnTo>
                  <a:pt x="7298289" y="928299"/>
                </a:lnTo>
                <a:lnTo>
                  <a:pt x="7674867" y="897731"/>
                </a:lnTo>
                <a:lnTo>
                  <a:pt x="194"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2382" y="5696242"/>
            <a:ext cx="9146382" cy="930294"/>
          </a:xfrm>
          <a:custGeom>
            <a:avLst/>
            <a:gdLst>
              <a:gd name="connsiteX0" fmla="*/ 9153331 w 9153331"/>
              <a:gd name="connsiteY0" fmla="*/ 0 h 951723"/>
              <a:gd name="connsiteX1" fmla="*/ 0 w 9153331"/>
              <a:gd name="connsiteY1" fmla="*/ 867747 h 951723"/>
              <a:gd name="connsiteX2" fmla="*/ 0 w 9153331"/>
              <a:gd name="connsiteY2" fmla="*/ 951723 h 951723"/>
              <a:gd name="connsiteX3" fmla="*/ 9153331 w 9153331"/>
              <a:gd name="connsiteY3" fmla="*/ 83976 h 951723"/>
              <a:gd name="connsiteX4" fmla="*/ 9153331 w 9153331"/>
              <a:gd name="connsiteY4" fmla="*/ 0 h 951723"/>
              <a:gd name="connsiteX0" fmla="*/ 9153331 w 9153331"/>
              <a:gd name="connsiteY0" fmla="*/ 0 h 951723"/>
              <a:gd name="connsiteX1" fmla="*/ 107265 w 9153331"/>
              <a:gd name="connsiteY1" fmla="*/ 901085 h 951723"/>
              <a:gd name="connsiteX2" fmla="*/ 0 w 9153331"/>
              <a:gd name="connsiteY2" fmla="*/ 951723 h 951723"/>
              <a:gd name="connsiteX3" fmla="*/ 9153331 w 9153331"/>
              <a:gd name="connsiteY3" fmla="*/ 83976 h 951723"/>
              <a:gd name="connsiteX4" fmla="*/ 9153331 w 9153331"/>
              <a:gd name="connsiteY4" fmla="*/ 0 h 951723"/>
              <a:gd name="connsiteX0" fmla="*/ 9155715 w 9155715"/>
              <a:gd name="connsiteY0" fmla="*/ 0 h 951723"/>
              <a:gd name="connsiteX1" fmla="*/ 0 w 9155715"/>
              <a:gd name="connsiteY1" fmla="*/ 865366 h 951723"/>
              <a:gd name="connsiteX2" fmla="*/ 2384 w 9155715"/>
              <a:gd name="connsiteY2" fmla="*/ 951723 h 951723"/>
              <a:gd name="connsiteX3" fmla="*/ 9155715 w 9155715"/>
              <a:gd name="connsiteY3" fmla="*/ 83976 h 951723"/>
              <a:gd name="connsiteX4" fmla="*/ 9155715 w 9155715"/>
              <a:gd name="connsiteY4" fmla="*/ 0 h 951723"/>
              <a:gd name="connsiteX0" fmla="*/ 9155715 w 9155715"/>
              <a:gd name="connsiteY0" fmla="*/ 0 h 894573"/>
              <a:gd name="connsiteX1" fmla="*/ 0 w 9155715"/>
              <a:gd name="connsiteY1" fmla="*/ 865366 h 894573"/>
              <a:gd name="connsiteX2" fmla="*/ 197847 w 9155715"/>
              <a:gd name="connsiteY2" fmla="*/ 894573 h 894573"/>
              <a:gd name="connsiteX3" fmla="*/ 9155715 w 9155715"/>
              <a:gd name="connsiteY3" fmla="*/ 83976 h 894573"/>
              <a:gd name="connsiteX4" fmla="*/ 9155715 w 9155715"/>
              <a:gd name="connsiteY4" fmla="*/ 0 h 894573"/>
              <a:gd name="connsiteX0" fmla="*/ 9155715 w 9155715"/>
              <a:gd name="connsiteY0" fmla="*/ 0 h 946961"/>
              <a:gd name="connsiteX1" fmla="*/ 0 w 9155715"/>
              <a:gd name="connsiteY1" fmla="*/ 865366 h 946961"/>
              <a:gd name="connsiteX2" fmla="*/ 4768 w 9155715"/>
              <a:gd name="connsiteY2" fmla="*/ 946961 h 946961"/>
              <a:gd name="connsiteX3" fmla="*/ 9155715 w 9155715"/>
              <a:gd name="connsiteY3" fmla="*/ 83976 h 946961"/>
              <a:gd name="connsiteX4" fmla="*/ 9155715 w 9155715"/>
              <a:gd name="connsiteY4" fmla="*/ 0 h 946961"/>
              <a:gd name="connsiteX0" fmla="*/ 9155715 w 9155715"/>
              <a:gd name="connsiteY0" fmla="*/ 0 h 894574"/>
              <a:gd name="connsiteX1" fmla="*/ 0 w 9155715"/>
              <a:gd name="connsiteY1" fmla="*/ 865366 h 894574"/>
              <a:gd name="connsiteX2" fmla="*/ 97732 w 9155715"/>
              <a:gd name="connsiteY2" fmla="*/ 894574 h 894574"/>
              <a:gd name="connsiteX3" fmla="*/ 9155715 w 9155715"/>
              <a:gd name="connsiteY3" fmla="*/ 83976 h 894574"/>
              <a:gd name="connsiteX4" fmla="*/ 9155715 w 9155715"/>
              <a:gd name="connsiteY4" fmla="*/ 0 h 894574"/>
              <a:gd name="connsiteX0" fmla="*/ 9155715 w 9155715"/>
              <a:gd name="connsiteY0" fmla="*/ 0 h 939818"/>
              <a:gd name="connsiteX1" fmla="*/ 0 w 9155715"/>
              <a:gd name="connsiteY1" fmla="*/ 865366 h 939818"/>
              <a:gd name="connsiteX2" fmla="*/ 2384 w 9155715"/>
              <a:gd name="connsiteY2" fmla="*/ 939818 h 939818"/>
              <a:gd name="connsiteX3" fmla="*/ 9155715 w 9155715"/>
              <a:gd name="connsiteY3" fmla="*/ 83976 h 939818"/>
              <a:gd name="connsiteX4" fmla="*/ 9155715 w 9155715"/>
              <a:gd name="connsiteY4" fmla="*/ 0 h 939818"/>
              <a:gd name="connsiteX0" fmla="*/ 9015078 w 9155715"/>
              <a:gd name="connsiteY0" fmla="*/ 0 h 873143"/>
              <a:gd name="connsiteX1" fmla="*/ 0 w 9155715"/>
              <a:gd name="connsiteY1" fmla="*/ 798691 h 873143"/>
              <a:gd name="connsiteX2" fmla="*/ 2384 w 9155715"/>
              <a:gd name="connsiteY2" fmla="*/ 873143 h 873143"/>
              <a:gd name="connsiteX3" fmla="*/ 9155715 w 9155715"/>
              <a:gd name="connsiteY3" fmla="*/ 17301 h 873143"/>
              <a:gd name="connsiteX4" fmla="*/ 9015078 w 9155715"/>
              <a:gd name="connsiteY4" fmla="*/ 0 h 873143"/>
              <a:gd name="connsiteX0" fmla="*/ 9160482 w 9160482"/>
              <a:gd name="connsiteY0" fmla="*/ 0 h 930293"/>
              <a:gd name="connsiteX1" fmla="*/ 0 w 9160482"/>
              <a:gd name="connsiteY1" fmla="*/ 855841 h 930293"/>
              <a:gd name="connsiteX2" fmla="*/ 2384 w 9160482"/>
              <a:gd name="connsiteY2" fmla="*/ 930293 h 930293"/>
              <a:gd name="connsiteX3" fmla="*/ 9155715 w 9160482"/>
              <a:gd name="connsiteY3" fmla="*/ 74451 h 930293"/>
              <a:gd name="connsiteX4" fmla="*/ 9160482 w 9160482"/>
              <a:gd name="connsiteY4" fmla="*/ 0 h 930293"/>
              <a:gd name="connsiteX0" fmla="*/ 9072286 w 9155715"/>
              <a:gd name="connsiteY0" fmla="*/ 0 h 885050"/>
              <a:gd name="connsiteX1" fmla="*/ 0 w 9155715"/>
              <a:gd name="connsiteY1" fmla="*/ 810598 h 885050"/>
              <a:gd name="connsiteX2" fmla="*/ 2384 w 9155715"/>
              <a:gd name="connsiteY2" fmla="*/ 885050 h 885050"/>
              <a:gd name="connsiteX3" fmla="*/ 9155715 w 9155715"/>
              <a:gd name="connsiteY3" fmla="*/ 29208 h 885050"/>
              <a:gd name="connsiteX4" fmla="*/ 9072286 w 9155715"/>
              <a:gd name="connsiteY4" fmla="*/ 0 h 885050"/>
              <a:gd name="connsiteX0" fmla="*/ 9155715 w 9155715"/>
              <a:gd name="connsiteY0" fmla="*/ 0 h 930294"/>
              <a:gd name="connsiteX1" fmla="*/ 0 w 9155715"/>
              <a:gd name="connsiteY1" fmla="*/ 855842 h 930294"/>
              <a:gd name="connsiteX2" fmla="*/ 2384 w 9155715"/>
              <a:gd name="connsiteY2" fmla="*/ 930294 h 930294"/>
              <a:gd name="connsiteX3" fmla="*/ 9155715 w 9155715"/>
              <a:gd name="connsiteY3" fmla="*/ 74452 h 930294"/>
              <a:gd name="connsiteX4" fmla="*/ 9155715 w 9155715"/>
              <a:gd name="connsiteY4" fmla="*/ 0 h 930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5715" h="930294">
                <a:moveTo>
                  <a:pt x="9155715" y="0"/>
                </a:moveTo>
                <a:lnTo>
                  <a:pt x="0" y="855842"/>
                </a:lnTo>
                <a:cubicBezTo>
                  <a:pt x="795" y="884628"/>
                  <a:pt x="1589" y="901508"/>
                  <a:pt x="2384" y="930294"/>
                </a:cubicBezTo>
                <a:lnTo>
                  <a:pt x="9155715" y="74452"/>
                </a:lnTo>
                <a:lnTo>
                  <a:pt x="9155715"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655A2E49-18A1-40BC-BA5D-5A2EC8FDDF15}" type="datetime4">
              <a:rPr lang="en-US" smtClean="0"/>
              <a:pPr/>
              <a:t>June 14, 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72EBF8-7CF5-44B7-B2BF-E22DE4D0703D}" type="slidenum">
              <a:rPr lang="en-US" smtClean="0"/>
              <a:pPr/>
              <a:t>‹#›</a:t>
            </a:fld>
            <a:endParaRPr lang="en-US"/>
          </a:p>
        </p:txBody>
      </p:sp>
      <p:sp>
        <p:nvSpPr>
          <p:cNvPr id="13" name="Content Placeholder 12"/>
          <p:cNvSpPr>
            <a:spLocks noGrp="1"/>
          </p:cNvSpPr>
          <p:nvPr>
            <p:ph sz="quarter" idx="13"/>
          </p:nvPr>
        </p:nvSpPr>
        <p:spPr>
          <a:xfrm>
            <a:off x="4572000" y="609600"/>
            <a:ext cx="3886200" cy="4191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4" name="Text Placeholder 13"/>
          <p:cNvSpPr>
            <a:spLocks noGrp="1"/>
          </p:cNvSpPr>
          <p:nvPr>
            <p:ph type="body" sz="quarter" idx="14"/>
          </p:nvPr>
        </p:nvSpPr>
        <p:spPr>
          <a:xfrm>
            <a:off x="676274" y="1527048"/>
            <a:ext cx="3383280" cy="3291840"/>
          </a:xfrm>
        </p:spPr>
        <p:txBody>
          <a:bodyPr>
            <a:normAutofit/>
          </a:bodyPr>
          <a:lstStyle>
            <a:lvl1pPr marL="0" indent="0">
              <a:buFontTx/>
              <a:buNone/>
              <a:defRPr sz="1600"/>
            </a:lvl1pPr>
            <a:lvl2pPr>
              <a:buFontTx/>
              <a:buNone/>
              <a:defRPr/>
            </a:lvl2pPr>
            <a:lvl3pPr>
              <a:buFontTx/>
              <a:buNone/>
              <a:defRPr/>
            </a:lvl3pPr>
            <a:lvl4pPr>
              <a:buFontTx/>
              <a:buNone/>
              <a:defRPr/>
            </a:lvl4pPr>
            <a:lvl5pPr>
              <a:buFontTx/>
              <a:buNone/>
              <a:defRPr/>
            </a:lvl5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1"/>
              </a:gs>
              <a:gs pos="40000">
                <a:schemeClr val="accent1">
                  <a:lumMod val="40000"/>
                  <a:lumOff val="60000"/>
                </a:schemeClr>
              </a:gs>
              <a:gs pos="4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9" name="Freeform 8"/>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3"/>
              </a:gs>
              <a:gs pos="52000">
                <a:schemeClr val="accent3">
                  <a:lumMod val="40000"/>
                  <a:lumOff val="60000"/>
                </a:schemeClr>
              </a:gs>
              <a:gs pos="66000">
                <a:schemeClr val="accent3"/>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3" name="Picture Placeholder 2"/>
          <p:cNvSpPr>
            <a:spLocks noGrp="1"/>
          </p:cNvSpPr>
          <p:nvPr>
            <p:ph type="pic" idx="1"/>
          </p:nvPr>
        </p:nvSpPr>
        <p:spPr>
          <a:xfrm>
            <a:off x="4572000" y="609600"/>
            <a:ext cx="3886200" cy="4190999"/>
          </a:xfrm>
          <a:ln w="79375">
            <a:solidFill>
              <a:schemeClr val="tx1"/>
            </a:solidFill>
            <a:miter lim="800000"/>
          </a:ln>
          <a:effectLst>
            <a:outerShdw blurRad="50800" dist="38100" dir="5400000" algn="ctr" rotWithShape="0">
              <a:srgbClr val="000000">
                <a:alpha val="42000"/>
              </a:srgbClr>
            </a:outerShdw>
          </a:effectLst>
        </p:spPr>
        <p:txBody>
          <a:bodyPr>
            <a:normAutofit/>
          </a:bodyPr>
          <a:lstStyle>
            <a:lvl1pPr marL="0" indent="0" algn="ctr">
              <a:buNone/>
              <a:defRPr sz="25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10" name="Freeform 9"/>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52983DA4-3B24-449B-95CA-514EB7E30A99}" type="datetime4">
              <a:rPr lang="en-US" smtClean="0"/>
              <a:pPr/>
              <a:t>June 14, 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72EBF8-7CF5-44B7-B2BF-E22DE4D0703D}" type="slidenum">
              <a:rPr lang="en-US" smtClean="0"/>
              <a:pPr/>
              <a:t>‹#›</a:t>
            </a:fld>
            <a:endParaRPr lang="en-US"/>
          </a:p>
        </p:txBody>
      </p:sp>
      <p:sp>
        <p:nvSpPr>
          <p:cNvPr id="14" name="Title 1"/>
          <p:cNvSpPr>
            <a:spLocks noGrp="1"/>
          </p:cNvSpPr>
          <p:nvPr>
            <p:ph type="title"/>
          </p:nvPr>
        </p:nvSpPr>
        <p:spPr>
          <a:xfrm>
            <a:off x="676656" y="609600"/>
            <a:ext cx="3383280" cy="914400"/>
          </a:xfrm>
        </p:spPr>
        <p:txBody>
          <a:bodyPr anchor="b">
            <a:noAutofit/>
          </a:bodyPr>
          <a:lstStyle>
            <a:lvl1pPr algn="l">
              <a:defRPr sz="2200" b="0" i="0" cap="none" baseline="0">
                <a:solidFill>
                  <a:schemeClr val="tx2"/>
                </a:solidFill>
              </a:defRPr>
            </a:lvl1pPr>
          </a:lstStyle>
          <a:p>
            <a:r>
              <a:rPr lang="en-US" smtClean="0"/>
              <a:t>Click to edit Master title style</a:t>
            </a:r>
            <a:endParaRPr lang="en-US" dirty="0"/>
          </a:p>
        </p:txBody>
      </p:sp>
      <p:sp>
        <p:nvSpPr>
          <p:cNvPr id="15" name="Text Placeholder 14"/>
          <p:cNvSpPr>
            <a:spLocks noGrp="1"/>
          </p:cNvSpPr>
          <p:nvPr>
            <p:ph type="body" sz="quarter" idx="14"/>
          </p:nvPr>
        </p:nvSpPr>
        <p:spPr>
          <a:xfrm>
            <a:off x="676656" y="1524000"/>
            <a:ext cx="3381375" cy="3295650"/>
          </a:xfrm>
        </p:spPr>
        <p:txBody>
          <a:bodyPr>
            <a:normAutofit/>
          </a:bodyPr>
          <a:lstStyle>
            <a:lvl1pPr marL="0" indent="0">
              <a:buFontTx/>
              <a:buNone/>
              <a:defRPr sz="1600"/>
            </a:lvl1pPr>
            <a:lvl2pPr>
              <a:buFontTx/>
              <a:buNone/>
              <a:defRPr/>
            </a:lvl2pPr>
            <a:lvl3pPr>
              <a:buFontTx/>
              <a:buNone/>
              <a:defRPr/>
            </a:lvl3pPr>
            <a:lvl4pPr>
              <a:buFontTx/>
              <a:buNone/>
              <a:defRPr/>
            </a:lvl4pPr>
            <a:lvl5pPr>
              <a:buFontTx/>
              <a:buNone/>
              <a:defRPr/>
            </a:lvl5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wmf"/><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blipFill dpi="0" rotWithShape="1">
            <a:blip r:embed="rId13">
              <a:alphaModFix amt="15000"/>
            </a:blip>
            <a:srcRect/>
            <a:tile tx="0" ty="0" sx="76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685800" y="274638"/>
            <a:ext cx="7772400" cy="1143000"/>
          </a:xfrm>
          <a:prstGeom prst="rect">
            <a:avLst/>
          </a:prstGeom>
        </p:spPr>
        <p:txBody>
          <a:bodyPr vert="horz" lIns="0" tIns="45720" rIns="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5800" y="1600200"/>
            <a:ext cx="7772400" cy="4525963"/>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400800" y="6416675"/>
            <a:ext cx="1981200" cy="365125"/>
          </a:xfrm>
          <a:prstGeom prst="rect">
            <a:avLst/>
          </a:prstGeom>
        </p:spPr>
        <p:txBody>
          <a:bodyPr vert="horz" lIns="0" tIns="45720" rIns="0" bIns="0" rtlCol="0" anchor="b" anchorCtr="0"/>
          <a:lstStyle>
            <a:lvl1pPr algn="r">
              <a:defRPr lang="en-US" sz="900" kern="1200" cap="all" spc="110" baseline="0" smtClean="0">
                <a:solidFill>
                  <a:srgbClr val="4D4D4D"/>
                </a:solidFill>
                <a:latin typeface="+mn-lt"/>
                <a:ea typeface="+mn-ea"/>
                <a:cs typeface="+mn-cs"/>
              </a:defRPr>
            </a:lvl1pPr>
          </a:lstStyle>
          <a:p>
            <a:fld id="{942120D2-3948-4F8F-BE5D-E7E7D97880B2}" type="datetime4">
              <a:rPr lang="en-US" smtClean="0"/>
              <a:pPr/>
              <a:t>June 14, 2012</a:t>
            </a:fld>
            <a:endParaRPr lang="en-US" dirty="0" err="1"/>
          </a:p>
        </p:txBody>
      </p:sp>
      <p:sp>
        <p:nvSpPr>
          <p:cNvPr id="5" name="Footer Placeholder 4"/>
          <p:cNvSpPr>
            <a:spLocks noGrp="1"/>
          </p:cNvSpPr>
          <p:nvPr>
            <p:ph type="ftr" sz="quarter" idx="3"/>
          </p:nvPr>
        </p:nvSpPr>
        <p:spPr>
          <a:xfrm>
            <a:off x="228600" y="6416675"/>
            <a:ext cx="2895600" cy="365125"/>
          </a:xfrm>
          <a:prstGeom prst="rect">
            <a:avLst/>
          </a:prstGeom>
        </p:spPr>
        <p:txBody>
          <a:bodyPr vert="horz" lIns="0" tIns="45720" rIns="0" bIns="0" rtlCol="0" anchor="b" anchorCtr="0"/>
          <a:lstStyle>
            <a:lvl1pPr algn="l">
              <a:defRPr sz="900" cap="all" spc="110" baseline="0">
                <a:solidFill>
                  <a:srgbClr val="4D4D4D"/>
                </a:solidFill>
              </a:defRPr>
            </a:lvl1pPr>
          </a:lstStyle>
          <a:p>
            <a:endParaRPr lang="en-US" dirty="0"/>
          </a:p>
        </p:txBody>
      </p:sp>
      <p:sp>
        <p:nvSpPr>
          <p:cNvPr id="6" name="Slide Number Placeholder 5"/>
          <p:cNvSpPr>
            <a:spLocks noGrp="1"/>
          </p:cNvSpPr>
          <p:nvPr>
            <p:ph type="sldNum" sz="quarter" idx="4"/>
          </p:nvPr>
        </p:nvSpPr>
        <p:spPr>
          <a:xfrm>
            <a:off x="8458200" y="6416675"/>
            <a:ext cx="457200" cy="365125"/>
          </a:xfrm>
          <a:prstGeom prst="rect">
            <a:avLst/>
          </a:prstGeom>
        </p:spPr>
        <p:txBody>
          <a:bodyPr vert="horz" lIns="0" tIns="45720" rIns="0" bIns="0" rtlCol="0" anchor="b" anchorCtr="0"/>
          <a:lstStyle>
            <a:lvl1pPr algn="r">
              <a:defRPr sz="1100" b="1" baseline="0">
                <a:solidFill>
                  <a:srgbClr val="4D4D4D"/>
                </a:solidFill>
              </a:defRPr>
            </a:lvl1pPr>
          </a:lstStyle>
          <a:p>
            <a:fld id="{1D72EBF8-7CF5-44B7-B2BF-E22DE4D0703D}"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defTabSz="914400" rtl="0" eaLnBrk="1" latinLnBrk="0" hangingPunct="1">
        <a:spcBef>
          <a:spcPct val="0"/>
        </a:spcBef>
        <a:buNone/>
        <a:defRPr sz="3600" kern="1200" cap="all"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lnSpc>
          <a:spcPct val="100000"/>
        </a:lnSpc>
        <a:spcBef>
          <a:spcPts val="700"/>
        </a:spcBef>
        <a:buClr>
          <a:schemeClr val="accent1"/>
        </a:buClr>
        <a:buSzPct val="85000"/>
        <a:buFont typeface="Wingdings 3" pitchFamily="18" charset="2"/>
        <a:buChar char=""/>
        <a:defRPr sz="2000" kern="1200" baseline="0">
          <a:solidFill>
            <a:schemeClr val="tx1"/>
          </a:solidFill>
          <a:latin typeface="+mn-lt"/>
          <a:ea typeface="+mn-ea"/>
          <a:cs typeface="+mn-cs"/>
        </a:defRPr>
      </a:lvl1pPr>
      <a:lvl2pPr marL="742950" indent="-274320" algn="l" defTabSz="914400" rtl="0" eaLnBrk="1" latinLnBrk="0" hangingPunct="1">
        <a:lnSpc>
          <a:spcPct val="100000"/>
        </a:lnSpc>
        <a:spcBef>
          <a:spcPts val="700"/>
        </a:spcBef>
        <a:buClr>
          <a:schemeClr val="accent1"/>
        </a:buClr>
        <a:buSzPct val="85000"/>
        <a:buFont typeface="Wingdings 3" pitchFamily="18" charset="2"/>
        <a:buChar char=""/>
        <a:defRPr sz="1600" kern="1200" baseline="0">
          <a:solidFill>
            <a:schemeClr val="tx1"/>
          </a:solidFill>
          <a:latin typeface="+mn-lt"/>
          <a:ea typeface="+mn-ea"/>
          <a:cs typeface="+mn-cs"/>
        </a:defRPr>
      </a:lvl2pPr>
      <a:lvl3pPr marL="1143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3pPr>
      <a:lvl4pPr marL="1600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4pPr>
      <a:lvl5pPr marL="20574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5pPr>
      <a:lvl6pPr marL="25146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6pPr>
      <a:lvl7pPr marL="29718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7pPr>
      <a:lvl8pPr marL="3429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8pPr>
      <a:lvl9pPr marL="3886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easybib.com/" TargetMode="External"/><Relationship Id="rId3" Type="http://schemas.openxmlformats.org/officeDocument/2006/relationships/hyperlink" Target="http://www.imarksweb.net/book/middle+school+worksheet+citation/"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merriam-webster.com/dictionary/plagiarism" TargetMode="External"/><Relationship Id="rId3" Type="http://schemas.openxmlformats.org/officeDocument/2006/relationships/hyperlink" Target="http://www.ehow.com/info_7837237_technological-influences-plagiarism.html"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ehow.com/info_7837237_technological-influences-plagiarism.html"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merriam-webster.com/dictionary/plagiarism"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2295" y="649111"/>
            <a:ext cx="8918223" cy="1505185"/>
          </a:xfrm>
        </p:spPr>
        <p:txBody>
          <a:bodyPr>
            <a:normAutofit/>
          </a:bodyPr>
          <a:lstStyle/>
          <a:p>
            <a:pPr algn="ctr"/>
            <a:r>
              <a:rPr lang="en-US" dirty="0" smtClean="0"/>
              <a:t>Technology  and  the  Administrator</a:t>
            </a:r>
            <a:endParaRPr lang="en-US" dirty="0"/>
          </a:p>
        </p:txBody>
      </p:sp>
      <p:sp>
        <p:nvSpPr>
          <p:cNvPr id="3" name="Subtitle 2"/>
          <p:cNvSpPr>
            <a:spLocks noGrp="1"/>
          </p:cNvSpPr>
          <p:nvPr>
            <p:ph type="subTitle" idx="1"/>
          </p:nvPr>
        </p:nvSpPr>
        <p:spPr>
          <a:xfrm>
            <a:off x="0" y="3203574"/>
            <a:ext cx="9144000" cy="3438056"/>
          </a:xfrm>
        </p:spPr>
        <p:txBody>
          <a:bodyPr>
            <a:normAutofit/>
          </a:bodyPr>
          <a:lstStyle/>
          <a:p>
            <a:pPr algn="ctr"/>
            <a:r>
              <a:rPr lang="en-US" b="1" dirty="0" smtClean="0"/>
              <a:t>Technological </a:t>
            </a:r>
            <a:r>
              <a:rPr lang="en-US" b="1" dirty="0"/>
              <a:t>Influences on Plagiarism</a:t>
            </a:r>
            <a:endParaRPr lang="en-US" dirty="0"/>
          </a:p>
          <a:p>
            <a:pPr algn="ctr"/>
            <a:r>
              <a:rPr lang="en-US" dirty="0"/>
              <a:t>By Renee </a:t>
            </a:r>
            <a:r>
              <a:rPr lang="en-US" dirty="0" smtClean="0"/>
              <a:t>Becket, a </a:t>
            </a:r>
            <a:r>
              <a:rPr lang="en-US" u="sng" dirty="0" err="1" smtClean="0"/>
              <a:t>www.eHow.com</a:t>
            </a:r>
            <a:r>
              <a:rPr lang="en-US" dirty="0" smtClean="0"/>
              <a:t> Contributor</a:t>
            </a:r>
          </a:p>
          <a:p>
            <a:pPr algn="ctr"/>
            <a:endParaRPr lang="en-US" dirty="0"/>
          </a:p>
          <a:p>
            <a:pPr algn="ctr"/>
            <a:endParaRPr lang="en-US" dirty="0" smtClean="0"/>
          </a:p>
          <a:p>
            <a:pPr algn="ctr"/>
            <a:endParaRPr lang="en-US" dirty="0"/>
          </a:p>
          <a:p>
            <a:pPr algn="ctr"/>
            <a:endParaRPr lang="en-US" dirty="0" smtClean="0"/>
          </a:p>
          <a:p>
            <a:pPr algn="ctr"/>
            <a:r>
              <a:rPr lang="en-US" sz="1000" dirty="0" smtClean="0">
                <a:solidFill>
                  <a:schemeClr val="accent2"/>
                </a:solidFill>
              </a:rPr>
              <a:t>Ben Randall</a:t>
            </a:r>
          </a:p>
          <a:p>
            <a:pPr algn="ctr"/>
            <a:r>
              <a:rPr lang="en-US" sz="1000" dirty="0" smtClean="0">
                <a:solidFill>
                  <a:schemeClr val="accent2"/>
                </a:solidFill>
              </a:rPr>
              <a:t>Grit 687</a:t>
            </a:r>
          </a:p>
          <a:p>
            <a:pPr algn="ctr"/>
            <a:r>
              <a:rPr lang="en-US" sz="1000" dirty="0" smtClean="0">
                <a:solidFill>
                  <a:schemeClr val="accent2"/>
                </a:solidFill>
              </a:rPr>
              <a:t>Tech &amp; the Admin.</a:t>
            </a:r>
          </a:p>
          <a:p>
            <a:pPr algn="ctr"/>
            <a:r>
              <a:rPr lang="en-US" sz="1000" dirty="0" smtClean="0">
                <a:solidFill>
                  <a:schemeClr val="accent2"/>
                </a:solidFill>
              </a:rPr>
              <a:t>June 6</a:t>
            </a:r>
            <a:r>
              <a:rPr lang="en-US" sz="1000" baseline="30000" dirty="0" smtClean="0">
                <a:solidFill>
                  <a:schemeClr val="accent2"/>
                </a:solidFill>
              </a:rPr>
              <a:t>th</a:t>
            </a:r>
            <a:r>
              <a:rPr lang="en-US" sz="1000" dirty="0" smtClean="0">
                <a:solidFill>
                  <a:schemeClr val="accent2"/>
                </a:solidFill>
              </a:rPr>
              <a:t>, 2012</a:t>
            </a:r>
            <a:endParaRPr lang="en-US" sz="1000" dirty="0">
              <a:solidFill>
                <a:schemeClr val="accent2"/>
              </a:solidFill>
            </a:endParaRPr>
          </a:p>
          <a:p>
            <a:endParaRPr lang="en-US" dirty="0"/>
          </a:p>
        </p:txBody>
      </p:sp>
    </p:spTree>
    <p:extLst>
      <p:ext uri="{BB962C8B-B14F-4D97-AF65-F5344CB8AC3E}">
        <p14:creationId xmlns:p14="http://schemas.microsoft.com/office/powerpoint/2010/main" val="19349039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My Reflection</a:t>
            </a:r>
            <a:endParaRPr lang="en-US" dirty="0"/>
          </a:p>
        </p:txBody>
      </p:sp>
      <p:sp>
        <p:nvSpPr>
          <p:cNvPr id="3" name="Content Placeholder 2"/>
          <p:cNvSpPr>
            <a:spLocks noGrp="1"/>
          </p:cNvSpPr>
          <p:nvPr>
            <p:ph idx="1"/>
          </p:nvPr>
        </p:nvSpPr>
        <p:spPr>
          <a:xfrm>
            <a:off x="685800" y="1128889"/>
            <a:ext cx="7772400" cy="4205112"/>
          </a:xfrm>
        </p:spPr>
        <p:txBody>
          <a:bodyPr>
            <a:normAutofit fontScale="77500" lnSpcReduction="20000"/>
          </a:bodyPr>
          <a:lstStyle/>
          <a:p>
            <a:pPr marL="68580" indent="0">
              <a:buNone/>
            </a:pPr>
            <a:r>
              <a:rPr lang="en-US" dirty="0" smtClean="0"/>
              <a:t>As </a:t>
            </a:r>
            <a:r>
              <a:rPr lang="en-US" dirty="0"/>
              <a:t>the technology teacher at John B. Stetson Middle School, I have my 5th through 8th grade students do research based projects often in class. One of my latest projects for my 5th graders was a Power Point project. The students were instructed to do research on a positive influence and create a biography on that influential person. The students needed to add pictures and quotes to their projects. The layout of the Power Point projects were as follows, a title slide, who, what, when, where, and why slides, and a resources used page to give credit to the owners of the quotes and pictures. Many of my students had no idea that they needed to give credit for pictures and quotes. Furthermore, they were able to get all the way up through the 5th grade without citing their work. This made me question the teachers’ ethical choice to allow their students to skip such a critical, legal part of writing exercises. For my project, I allowed my students to use </a:t>
            </a:r>
            <a:r>
              <a:rPr lang="en-US" dirty="0">
                <a:hlinkClick r:id="rId2"/>
              </a:rPr>
              <a:t>www.easybib.com</a:t>
            </a:r>
            <a:r>
              <a:rPr lang="en-US" dirty="0"/>
              <a:t> On this site, students can put together their resources Used section of their papers easily and with online support from the site. Another great place for information regarding citing resources is this web site. </a:t>
            </a:r>
            <a:r>
              <a:rPr lang="en-US" dirty="0">
                <a:hlinkClick r:id="rId3"/>
              </a:rPr>
              <a:t>http://www.imarksweb.net/book/middle+school+worksheet+citation/</a:t>
            </a:r>
            <a:r>
              <a:rPr lang="en-US" dirty="0"/>
              <a:t> . This site goes over MLA, APA, citing from newspapers, online journals, books and much more. It also has different sections dedicated to elementary, middle, and high school students. </a:t>
            </a:r>
            <a:r>
              <a:rPr lang="en-US" dirty="0" err="1"/>
              <a:t>Imarksweb</a:t>
            </a:r>
            <a:r>
              <a:rPr lang="en-US" dirty="0"/>
              <a:t> is a great resource for teachers who want to teach their students citing. This site also has worksheets that teachers can use to educate students on how to cite pieces of work. There are other sites available that an individual can simply fill in the lines for different data such as date, author, editor, and so on, and the computer will generate an accurate copy of a resources used page for a paper.</a:t>
            </a:r>
          </a:p>
          <a:p>
            <a:pPr marL="68580" indent="0">
              <a:buNone/>
            </a:pPr>
            <a:endParaRPr lang="en-US" dirty="0"/>
          </a:p>
        </p:txBody>
      </p:sp>
    </p:spTree>
    <p:extLst>
      <p:ext uri="{BB962C8B-B14F-4D97-AF65-F5344CB8AC3E}">
        <p14:creationId xmlns:p14="http://schemas.microsoft.com/office/powerpoint/2010/main" val="40772155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Resources Used</a:t>
            </a:r>
            <a:endParaRPr lang="en-US" dirty="0"/>
          </a:p>
        </p:txBody>
      </p:sp>
      <p:sp>
        <p:nvSpPr>
          <p:cNvPr id="3" name="Content Placeholder 2"/>
          <p:cNvSpPr>
            <a:spLocks noGrp="1"/>
          </p:cNvSpPr>
          <p:nvPr>
            <p:ph idx="1"/>
          </p:nvPr>
        </p:nvSpPr>
        <p:spPr/>
        <p:txBody>
          <a:bodyPr/>
          <a:lstStyle/>
          <a:p>
            <a:r>
              <a:rPr lang="en-US" dirty="0" smtClean="0"/>
              <a:t>Plagiarism </a:t>
            </a:r>
            <a:r>
              <a:rPr lang="en-US" dirty="0" err="1" smtClean="0"/>
              <a:t>definition.</a:t>
            </a:r>
            <a:r>
              <a:rPr lang="en-US" dirty="0" err="1" smtClean="0">
                <a:hlinkClick r:id="rId2"/>
              </a:rPr>
              <a:t>http</a:t>
            </a:r>
            <a:r>
              <a:rPr lang="en-US" dirty="0">
                <a:hlinkClick r:id="rId2"/>
              </a:rPr>
              <a:t>://www.merriam-webster.com/dictionary/</a:t>
            </a:r>
            <a:r>
              <a:rPr lang="en-US" dirty="0" smtClean="0">
                <a:hlinkClick r:id="rId2"/>
              </a:rPr>
              <a:t>plagiarism</a:t>
            </a:r>
            <a:endParaRPr lang="en-US" dirty="0" smtClean="0"/>
          </a:p>
          <a:p>
            <a:endParaRPr lang="en-US" dirty="0"/>
          </a:p>
          <a:p>
            <a:r>
              <a:rPr lang="en-US" dirty="0"/>
              <a:t>Technological Influences on </a:t>
            </a:r>
            <a:r>
              <a:rPr lang="en-US" dirty="0" smtClean="0"/>
              <a:t>Plagiarism, Becket, Renee </a:t>
            </a:r>
            <a:r>
              <a:rPr lang="en-US" dirty="0" smtClean="0">
                <a:hlinkClick r:id="rId3"/>
              </a:rPr>
              <a:t>http://www.ehow.com/info_7837237_technological-influences-plagiarism.html</a:t>
            </a:r>
            <a:endParaRPr lang="en-US" dirty="0" smtClean="0"/>
          </a:p>
          <a:p>
            <a:endParaRPr lang="en-US" dirty="0"/>
          </a:p>
          <a:p>
            <a:endParaRPr lang="en-US" dirty="0"/>
          </a:p>
        </p:txBody>
      </p:sp>
    </p:spTree>
    <p:extLst>
      <p:ext uri="{BB962C8B-B14F-4D97-AF65-F5344CB8AC3E}">
        <p14:creationId xmlns:p14="http://schemas.microsoft.com/office/powerpoint/2010/main" val="16265080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See  The  Article  for  yourself</a:t>
            </a:r>
            <a:endParaRPr lang="en-US" dirty="0"/>
          </a:p>
        </p:txBody>
      </p:sp>
      <p:sp>
        <p:nvSpPr>
          <p:cNvPr id="3" name="Content Placeholder 2"/>
          <p:cNvSpPr>
            <a:spLocks noGrp="1"/>
          </p:cNvSpPr>
          <p:nvPr>
            <p:ph idx="1"/>
          </p:nvPr>
        </p:nvSpPr>
        <p:spPr/>
        <p:txBody>
          <a:bodyPr/>
          <a:lstStyle/>
          <a:p>
            <a:r>
              <a:rPr lang="en-US" b="1" dirty="0"/>
              <a:t>Legal and Ethical </a:t>
            </a:r>
            <a:r>
              <a:rPr lang="en-US" b="1" dirty="0" smtClean="0"/>
              <a:t>Technology </a:t>
            </a:r>
            <a:r>
              <a:rPr lang="en-US" b="1" dirty="0"/>
              <a:t>Article:</a:t>
            </a:r>
            <a:r>
              <a:rPr lang="en-US" dirty="0"/>
              <a:t> Click on the hyperlink below to view the website. </a:t>
            </a:r>
            <a:endParaRPr lang="en-US" dirty="0" smtClean="0"/>
          </a:p>
          <a:p>
            <a:endParaRPr lang="en-US" dirty="0"/>
          </a:p>
          <a:p>
            <a:pPr marL="68580" indent="0" algn="ctr">
              <a:buNone/>
            </a:pPr>
            <a:r>
              <a:rPr lang="en-US" dirty="0" smtClean="0"/>
              <a:t>Technological Influences on Plagiarism</a:t>
            </a:r>
            <a:endParaRPr lang="en-US" dirty="0" smtClean="0">
              <a:hlinkClick r:id="rId2"/>
            </a:endParaRPr>
          </a:p>
          <a:p>
            <a:r>
              <a:rPr lang="en-US" dirty="0" smtClean="0">
                <a:hlinkClick r:id="rId2"/>
              </a:rPr>
              <a:t>http</a:t>
            </a:r>
            <a:r>
              <a:rPr lang="en-US" dirty="0">
                <a:hlinkClick r:id="rId2"/>
              </a:rPr>
              <a:t>://www.ehow.com/info_7837237_technological-influences-plagiarism.html</a:t>
            </a:r>
            <a:endParaRPr lang="en-US" dirty="0"/>
          </a:p>
          <a:p>
            <a:pPr marL="68580" indent="0">
              <a:buNone/>
            </a:pPr>
            <a:endParaRPr lang="en-US" dirty="0"/>
          </a:p>
        </p:txBody>
      </p:sp>
    </p:spTree>
    <p:extLst>
      <p:ext uri="{BB962C8B-B14F-4D97-AF65-F5344CB8AC3E}">
        <p14:creationId xmlns:p14="http://schemas.microsoft.com/office/powerpoint/2010/main" val="19421923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03481"/>
            <a:ext cx="7772400" cy="1204149"/>
          </a:xfrm>
        </p:spPr>
        <p:txBody>
          <a:bodyPr/>
          <a:lstStyle/>
          <a:p>
            <a:pPr algn="ctr"/>
            <a:r>
              <a:rPr lang="en-US" dirty="0" smtClean="0"/>
              <a:t>Summary</a:t>
            </a:r>
            <a:endParaRPr lang="en-US" dirty="0"/>
          </a:p>
        </p:txBody>
      </p:sp>
      <p:sp>
        <p:nvSpPr>
          <p:cNvPr id="3" name="Content Placeholder 2"/>
          <p:cNvSpPr>
            <a:spLocks noGrp="1"/>
          </p:cNvSpPr>
          <p:nvPr>
            <p:ph idx="1"/>
          </p:nvPr>
        </p:nvSpPr>
        <p:spPr>
          <a:xfrm>
            <a:off x="685800" y="1072444"/>
            <a:ext cx="7772400" cy="5691483"/>
          </a:xfrm>
        </p:spPr>
        <p:txBody>
          <a:bodyPr>
            <a:normAutofit/>
          </a:bodyPr>
          <a:lstStyle/>
          <a:p>
            <a:pPr marL="68580" indent="0">
              <a:buNone/>
            </a:pPr>
            <a:r>
              <a:rPr lang="en-US" dirty="0"/>
              <a:t>There is a battle going on between websites that offer services to catch plagiarism and websites that will write a paper for a fee. In this article, Technological Influences on Plagiarism, by Renee Becket, the internet is looked at as a negative tool to cheat at school work. The information age has given students unlimited amounts of resources to use as they please. Students can search a topic, copy and paste information, put their name on the paper, and call it their own. </a:t>
            </a:r>
            <a:r>
              <a:rPr lang="en-US" dirty="0"/>
              <a:t>Unfortunately, far too many students are doing this and many of them have no idea that it is wrong as well as illegal. Far too often, other people’s work is taken and put onto a paper as someone else’s but there is a way to detect plagiarism. </a:t>
            </a:r>
            <a:endParaRPr lang="en-US" dirty="0" smtClean="0"/>
          </a:p>
          <a:p>
            <a:endParaRPr lang="en-US" dirty="0"/>
          </a:p>
          <a:p>
            <a:endParaRPr lang="en-US" dirty="0" smtClean="0"/>
          </a:p>
          <a:p>
            <a:endParaRPr lang="en-US" dirty="0"/>
          </a:p>
          <a:p>
            <a:pPr marL="68580" indent="0">
              <a:buNone/>
            </a:pPr>
            <a:endParaRPr lang="en-US" dirty="0"/>
          </a:p>
          <a:p>
            <a:pPr marL="68580" indent="0">
              <a:buNone/>
            </a:pPr>
            <a:r>
              <a:rPr lang="en-US" dirty="0" smtClean="0">
                <a:solidFill>
                  <a:schemeClr val="bg1"/>
                </a:solidFill>
              </a:rPr>
              <a:t>Who </a:t>
            </a:r>
            <a:r>
              <a:rPr lang="en-US" dirty="0">
                <a:solidFill>
                  <a:schemeClr val="bg1"/>
                </a:solidFill>
              </a:rPr>
              <a:t>knows how to detect plagiarism here?</a:t>
            </a:r>
          </a:p>
          <a:p>
            <a:endParaRPr lang="en-US" dirty="0"/>
          </a:p>
        </p:txBody>
      </p:sp>
    </p:spTree>
    <p:extLst>
      <p:ext uri="{BB962C8B-B14F-4D97-AF65-F5344CB8AC3E}">
        <p14:creationId xmlns:p14="http://schemas.microsoft.com/office/powerpoint/2010/main" val="16463306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693333"/>
            <a:ext cx="7772400" cy="3640668"/>
          </a:xfrm>
        </p:spPr>
        <p:txBody>
          <a:bodyPr>
            <a:normAutofit/>
          </a:bodyPr>
          <a:lstStyle/>
          <a:p>
            <a:pPr marL="68580" indent="0">
              <a:buNone/>
            </a:pPr>
            <a:r>
              <a:rPr lang="en-US" dirty="0" smtClean="0"/>
              <a:t>A </a:t>
            </a:r>
            <a:r>
              <a:rPr lang="en-US" dirty="0"/>
              <a:t>teacher can copy a line of text that he or she believes may be copied and place it on a plagiarism detection website. Since Google has gotten so heavily used, a teacher can do the same on Google search</a:t>
            </a:r>
            <a:r>
              <a:rPr lang="en-US" dirty="0" smtClean="0"/>
              <a:t>.  Far </a:t>
            </a:r>
            <a:r>
              <a:rPr lang="en-US" dirty="0"/>
              <a:t>too often, credit is not given to the original writers and photographers of a piece of work, which can easily put students in a sticky legal situation. All of this plagiarism could have been avoided had their teachers been more proactive in teaching their students how to cite other people’s work. </a:t>
            </a:r>
          </a:p>
          <a:p>
            <a:endParaRPr lang="en-US" dirty="0"/>
          </a:p>
          <a:p>
            <a:endParaRPr lang="en-US" dirty="0"/>
          </a:p>
        </p:txBody>
      </p:sp>
    </p:spTree>
    <p:extLst>
      <p:ext uri="{BB962C8B-B14F-4D97-AF65-F5344CB8AC3E}">
        <p14:creationId xmlns:p14="http://schemas.microsoft.com/office/powerpoint/2010/main" val="38006753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22296"/>
            <a:ext cx="7772400" cy="2483555"/>
          </a:xfrm>
        </p:spPr>
        <p:txBody>
          <a:bodyPr/>
          <a:lstStyle/>
          <a:p>
            <a:pPr algn="ctr"/>
            <a:r>
              <a:rPr lang="en-US" dirty="0" smtClean="0"/>
              <a:t>Who is affected the most?</a:t>
            </a:r>
            <a:endParaRPr lang="en-US" dirty="0"/>
          </a:p>
        </p:txBody>
      </p:sp>
      <p:sp>
        <p:nvSpPr>
          <p:cNvPr id="3" name="Content Placeholder 2"/>
          <p:cNvSpPr>
            <a:spLocks noGrp="1"/>
          </p:cNvSpPr>
          <p:nvPr>
            <p:ph idx="1"/>
          </p:nvPr>
        </p:nvSpPr>
        <p:spPr>
          <a:xfrm>
            <a:off x="685800" y="2361259"/>
            <a:ext cx="7772400" cy="4139259"/>
          </a:xfrm>
        </p:spPr>
        <p:txBody>
          <a:bodyPr>
            <a:normAutofit/>
          </a:bodyPr>
          <a:lstStyle/>
          <a:p>
            <a:pPr marL="68580" indent="0">
              <a:buNone/>
            </a:pPr>
            <a:r>
              <a:rPr lang="en-US" i="1" dirty="0"/>
              <a:t>Technologies like the Internet have a negative influence on students who might be tempted by plagiarism</a:t>
            </a:r>
            <a:r>
              <a:rPr lang="en-US" i="1" dirty="0" smtClean="0"/>
              <a:t>.  </a:t>
            </a:r>
            <a:r>
              <a:rPr lang="en-US" i="1" dirty="0"/>
              <a:t>A student pressured to keep a high GPA will go online to find a quick fix for his writing woes. Many websites offer assignment writing services; others make it easy to download papers</a:t>
            </a:r>
            <a:r>
              <a:rPr lang="en-US" i="1" dirty="0" smtClean="0"/>
              <a:t>.  </a:t>
            </a:r>
            <a:r>
              <a:rPr lang="en-US" i="1" dirty="0"/>
              <a:t>Yet new plagiarizing checker software can also have a positive impact in helping both teachers and students make plagiarism a less viable option.</a:t>
            </a:r>
            <a:r>
              <a:rPr lang="en-US" dirty="0"/>
              <a:t> </a:t>
            </a:r>
            <a:endParaRPr lang="en-US" dirty="0" smtClean="0"/>
          </a:p>
          <a:p>
            <a:pPr marL="3611880" lvl="8" indent="0">
              <a:buNone/>
            </a:pPr>
            <a:r>
              <a:rPr lang="en-US" dirty="0" smtClean="0"/>
              <a:t>                                                    -Becket-</a:t>
            </a:r>
            <a:endParaRPr lang="en-US" sz="1800" dirty="0"/>
          </a:p>
        </p:txBody>
      </p:sp>
    </p:spTree>
    <p:extLst>
      <p:ext uri="{BB962C8B-B14F-4D97-AF65-F5344CB8AC3E}">
        <p14:creationId xmlns:p14="http://schemas.microsoft.com/office/powerpoint/2010/main" val="1810853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a:bodyPr>
          <a:lstStyle/>
          <a:p>
            <a:pPr algn="ctr"/>
            <a:r>
              <a:rPr lang="en-US" sz="3200" dirty="0" smtClean="0"/>
              <a:t>Some helpful information for teachers</a:t>
            </a:r>
            <a:endParaRPr lang="en-US" sz="3200" dirty="0"/>
          </a:p>
        </p:txBody>
      </p:sp>
      <p:sp>
        <p:nvSpPr>
          <p:cNvPr id="3" name="Content Placeholder 2"/>
          <p:cNvSpPr>
            <a:spLocks noGrp="1"/>
          </p:cNvSpPr>
          <p:nvPr>
            <p:ph idx="1"/>
          </p:nvPr>
        </p:nvSpPr>
        <p:spPr>
          <a:xfrm>
            <a:off x="685800" y="1655703"/>
            <a:ext cx="7772400" cy="3010371"/>
          </a:xfrm>
        </p:spPr>
        <p:txBody>
          <a:bodyPr>
            <a:normAutofit fontScale="92500" lnSpcReduction="20000"/>
          </a:bodyPr>
          <a:lstStyle/>
          <a:p>
            <a:pPr marL="68580" indent="0" algn="ctr">
              <a:buNone/>
            </a:pPr>
            <a:r>
              <a:rPr lang="en-US" dirty="0"/>
              <a:t>Plagiarism and Its </a:t>
            </a:r>
            <a:r>
              <a:rPr lang="en-US" dirty="0" smtClean="0"/>
              <a:t>Definition</a:t>
            </a:r>
            <a:r>
              <a:rPr lang="en-US" dirty="0"/>
              <a:t> </a:t>
            </a:r>
            <a:endParaRPr lang="en-US" dirty="0" smtClean="0"/>
          </a:p>
          <a:p>
            <a:pPr marL="68580" indent="0">
              <a:buNone/>
            </a:pPr>
            <a:endParaRPr lang="en-US" dirty="0"/>
          </a:p>
          <a:p>
            <a:pPr marL="68580" indent="0">
              <a:buNone/>
            </a:pPr>
            <a:r>
              <a:rPr lang="en-US" dirty="0"/>
              <a:t>To plagiarize is simply defined as " to steal and pass off (the ideas or words of another) as one's </a:t>
            </a:r>
            <a:r>
              <a:rPr lang="en-US" dirty="0" smtClean="0"/>
              <a:t>own.” </a:t>
            </a:r>
            <a:r>
              <a:rPr lang="en-US" b="1" u="sng" dirty="0" smtClean="0">
                <a:hlinkClick r:id="rId2"/>
              </a:rPr>
              <a:t>Merriam</a:t>
            </a:r>
            <a:r>
              <a:rPr lang="en-US" b="1" u="sng" dirty="0">
                <a:hlinkClick r:id="rId2"/>
              </a:rPr>
              <a:t>-</a:t>
            </a:r>
            <a:r>
              <a:rPr lang="en-US" b="1" u="sng" dirty="0" err="1">
                <a:hlinkClick r:id="rId2"/>
              </a:rPr>
              <a:t>Webster.com</a:t>
            </a:r>
            <a:r>
              <a:rPr lang="en-US" b="1" u="sng" dirty="0" smtClean="0">
                <a:hlinkClick r:id="rId2"/>
              </a:rPr>
              <a:t>.</a:t>
            </a:r>
            <a:r>
              <a:rPr lang="en-US" b="1" dirty="0" smtClean="0">
                <a:hlinkClick r:id="rId2"/>
              </a:rPr>
              <a:t>  </a:t>
            </a:r>
            <a:r>
              <a:rPr lang="en-US" dirty="0" smtClean="0"/>
              <a:t>It </a:t>
            </a:r>
            <a:r>
              <a:rPr lang="en-US" dirty="0"/>
              <a:t>is a major issue in academic circles as students will admit to doing it, yet without fully understanding the problem. The first step to preventing plagiarized work is to have clear guidelines for students to follow during the writing process. For example, students can avoid unintentional duplication by using proper research and citation methods.  </a:t>
            </a:r>
          </a:p>
          <a:p>
            <a:endParaRPr lang="en-US" dirty="0"/>
          </a:p>
        </p:txBody>
      </p:sp>
    </p:spTree>
    <p:extLst>
      <p:ext uri="{BB962C8B-B14F-4D97-AF65-F5344CB8AC3E}">
        <p14:creationId xmlns:p14="http://schemas.microsoft.com/office/powerpoint/2010/main" val="17771121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74638"/>
            <a:ext cx="7772400" cy="901288"/>
          </a:xfrm>
        </p:spPr>
        <p:txBody>
          <a:bodyPr/>
          <a:lstStyle/>
          <a:p>
            <a:pPr algn="ctr"/>
            <a:r>
              <a:rPr lang="en-US" dirty="0" smtClean="0"/>
              <a:t>What to look out for</a:t>
            </a:r>
            <a:endParaRPr lang="en-US" dirty="0"/>
          </a:p>
        </p:txBody>
      </p:sp>
      <p:sp>
        <p:nvSpPr>
          <p:cNvPr id="3" name="Content Placeholder 2"/>
          <p:cNvSpPr>
            <a:spLocks noGrp="1"/>
          </p:cNvSpPr>
          <p:nvPr>
            <p:ph idx="1"/>
          </p:nvPr>
        </p:nvSpPr>
        <p:spPr>
          <a:xfrm>
            <a:off x="0" y="1175925"/>
            <a:ext cx="9144000" cy="4750741"/>
          </a:xfrm>
        </p:spPr>
        <p:txBody>
          <a:bodyPr>
            <a:normAutofit/>
          </a:bodyPr>
          <a:lstStyle/>
          <a:p>
            <a:pPr marL="68580" indent="0" algn="ctr">
              <a:buNone/>
            </a:pPr>
            <a:r>
              <a:rPr lang="en-US" dirty="0"/>
              <a:t>Plagiarism Detectors</a:t>
            </a:r>
          </a:p>
          <a:p>
            <a:r>
              <a:rPr lang="en-US" dirty="0" smtClean="0"/>
              <a:t>     Once </a:t>
            </a:r>
            <a:r>
              <a:rPr lang="en-US" dirty="0"/>
              <a:t>clear guidelines are created by teachers and understood by students, the next step is to implement a system to check for plagiarism. One way is to use a plagiarism checker online software. Students must be made aware that their submitted papers will be going through a screening, and ideally the student will be made a part of this process</a:t>
            </a:r>
            <a:r>
              <a:rPr lang="en-US" dirty="0" smtClean="0"/>
              <a:t>.</a:t>
            </a:r>
            <a:endParaRPr lang="en-US" dirty="0"/>
          </a:p>
          <a:p>
            <a:r>
              <a:rPr lang="en-US" dirty="0" smtClean="0"/>
              <a:t>     The </a:t>
            </a:r>
            <a:r>
              <a:rPr lang="en-US" dirty="0"/>
              <a:t>problem with online access to ready-made content is that it becomes easy to download papers when an assignment deadline is approaching. Websites that offer free download papers make the temptation of an easy grade more difficult to resist. Another form of plagiarism is </a:t>
            </a:r>
            <a:r>
              <a:rPr lang="en-US" dirty="0" err="1"/>
              <a:t>patchwriting</a:t>
            </a:r>
            <a:r>
              <a:rPr lang="en-US" dirty="0"/>
              <a:t>, a simple process of copying text then making grammatical alterations. Other substitutions are done quickly with the MS-Word synonym-finder and without the need to acquire or use any writing skills. </a:t>
            </a:r>
            <a:endParaRPr lang="en-US" dirty="0"/>
          </a:p>
          <a:p>
            <a:endParaRPr lang="en-US" dirty="0"/>
          </a:p>
        </p:txBody>
      </p:sp>
    </p:spTree>
    <p:extLst>
      <p:ext uri="{BB962C8B-B14F-4D97-AF65-F5344CB8AC3E}">
        <p14:creationId xmlns:p14="http://schemas.microsoft.com/office/powerpoint/2010/main" val="16350257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743185"/>
            <a:ext cx="7772400" cy="4590816"/>
          </a:xfrm>
        </p:spPr>
        <p:txBody>
          <a:bodyPr>
            <a:normAutofit/>
          </a:bodyPr>
          <a:lstStyle/>
          <a:p>
            <a:pPr marL="68580" indent="0" algn="ctr">
              <a:buNone/>
            </a:pPr>
            <a:endParaRPr lang="en-US" dirty="0" smtClean="0"/>
          </a:p>
          <a:p>
            <a:pPr marL="68580" indent="0" algn="ctr">
              <a:buNone/>
            </a:pPr>
            <a:r>
              <a:rPr lang="en-US" dirty="0" smtClean="0"/>
              <a:t>Internet Temptation</a:t>
            </a:r>
            <a:r>
              <a:rPr lang="en-US" dirty="0"/>
              <a:t> </a:t>
            </a:r>
          </a:p>
          <a:p>
            <a:pPr marL="68580" indent="0">
              <a:buNone/>
            </a:pPr>
            <a:endParaRPr lang="en-US" dirty="0"/>
          </a:p>
          <a:p>
            <a:pPr marL="68580" indent="0">
              <a:buNone/>
            </a:pPr>
            <a:r>
              <a:rPr lang="en-US" dirty="0"/>
              <a:t> </a:t>
            </a:r>
            <a:r>
              <a:rPr lang="en-US" dirty="0" smtClean="0"/>
              <a:t>    The problem with online access to ready-made content is that it becomes easy to download papers when an assignment deadline is approaching. Websites that offer free download papers make the temptation of an easy grade more difficult to resist. Another form of plagiarism is </a:t>
            </a:r>
            <a:r>
              <a:rPr lang="en-US" dirty="0" err="1" smtClean="0"/>
              <a:t>patchwriting</a:t>
            </a:r>
            <a:r>
              <a:rPr lang="en-US" dirty="0" smtClean="0"/>
              <a:t>, a simple process of copying text then making grammatical alterations. Other substitutions are done quickly with the MS-Word synonym-finder and without the need to acquire or use any writing skills.   </a:t>
            </a:r>
            <a:endParaRPr lang="en-US" dirty="0"/>
          </a:p>
        </p:txBody>
      </p:sp>
    </p:spTree>
    <p:extLst>
      <p:ext uri="{BB962C8B-B14F-4D97-AF65-F5344CB8AC3E}">
        <p14:creationId xmlns:p14="http://schemas.microsoft.com/office/powerpoint/2010/main" val="5334696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602074"/>
            <a:ext cx="7772400" cy="4731927"/>
          </a:xfrm>
        </p:spPr>
        <p:txBody>
          <a:bodyPr/>
          <a:lstStyle/>
          <a:p>
            <a:pPr marL="68580" indent="0">
              <a:buNone/>
            </a:pPr>
            <a:endParaRPr lang="en-US" dirty="0" smtClean="0"/>
          </a:p>
          <a:p>
            <a:pPr marL="68580" indent="0" algn="ctr">
              <a:buNone/>
            </a:pPr>
            <a:r>
              <a:rPr lang="en-US" dirty="0" smtClean="0"/>
              <a:t>Anti</a:t>
            </a:r>
            <a:r>
              <a:rPr lang="en-US" dirty="0"/>
              <a:t>-Plagiarism</a:t>
            </a:r>
          </a:p>
          <a:p>
            <a:pPr marL="68580" indent="0">
              <a:buNone/>
            </a:pPr>
            <a:endParaRPr lang="en-US" dirty="0"/>
          </a:p>
          <a:p>
            <a:pPr marL="68580" indent="0">
              <a:buNone/>
            </a:pPr>
            <a:r>
              <a:rPr lang="en-US" dirty="0" smtClean="0"/>
              <a:t>     A </a:t>
            </a:r>
            <a:r>
              <a:rPr lang="en-US" dirty="0"/>
              <a:t>plagiarism detector software is only one way to implement a policy geared against cheating and misrepresented student work. Russell Hunt of St. Thomas University admits that "the institutional structures around grades and certification are challenged" by Internet plagiarism. More importantly, he states that anti-plagiarism institutional programs may be detrimental to student learning. They destroy the student's ability to learn "how the intellectual enterprise of scholarship and research really works," while being able to think independently. </a:t>
            </a:r>
            <a:r>
              <a:rPr lang="en-US" dirty="0"/>
              <a:t> </a:t>
            </a:r>
          </a:p>
        </p:txBody>
      </p:sp>
    </p:spTree>
    <p:extLst>
      <p:ext uri="{BB962C8B-B14F-4D97-AF65-F5344CB8AC3E}">
        <p14:creationId xmlns:p14="http://schemas.microsoft.com/office/powerpoint/2010/main" val="1616716240"/>
      </p:ext>
    </p:extLst>
  </p:cSld>
  <p:clrMapOvr>
    <a:masterClrMapping/>
  </p:clrMapOvr>
</p:sld>
</file>

<file path=ppt/theme/theme1.xml><?xml version="1.0" encoding="utf-8"?>
<a:theme xmlns:a="http://schemas.openxmlformats.org/drawingml/2006/main" name="Urban Pop">
  <a:themeElements>
    <a:clrScheme name="Urban Pop">
      <a:dk1>
        <a:srgbClr val="000000"/>
      </a:dk1>
      <a:lt1>
        <a:srgbClr val="FFFFFF"/>
      </a:lt1>
      <a:dk2>
        <a:srgbClr val="282828"/>
      </a:dk2>
      <a:lt2>
        <a:srgbClr val="D4D4D4"/>
      </a:lt2>
      <a:accent1>
        <a:srgbClr val="86CE24"/>
      </a:accent1>
      <a:accent2>
        <a:srgbClr val="00A2E6"/>
      </a:accent2>
      <a:accent3>
        <a:srgbClr val="FAC810"/>
      </a:accent3>
      <a:accent4>
        <a:srgbClr val="7D8F8C"/>
      </a:accent4>
      <a:accent5>
        <a:srgbClr val="D06B20"/>
      </a:accent5>
      <a:accent6>
        <a:srgbClr val="958B8B"/>
      </a:accent6>
      <a:hlink>
        <a:srgbClr val="FF9900"/>
      </a:hlink>
      <a:folHlink>
        <a:srgbClr val="969696"/>
      </a:folHlink>
    </a:clrScheme>
    <a:fontScheme name="Urban Pop">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Urban Pop">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2700" cap="flat" cmpd="sng" algn="ctr">
          <a:solidFill>
            <a:schemeClr val="phClr"/>
          </a:solidFill>
          <a:prstDash val="solid"/>
        </a:ln>
        <a:ln w="15875"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1909" dir="5400000" rotWithShape="0">
              <a:srgbClr val="000000">
                <a:alpha val="40000"/>
              </a:srgbClr>
            </a:outerShdw>
          </a:effectLst>
        </a:effectStyle>
        <a:effectStyle>
          <a:effectLst>
            <a:outerShdw blurRad="50800" dist="38100" dir="5400000" rotWithShape="0">
              <a:srgbClr val="000000">
                <a:alpha val="58000"/>
              </a:srgbClr>
            </a:outerShdw>
          </a:effectLst>
          <a:scene3d>
            <a:camera prst="orthographicFront">
              <a:rot lat="0" lon="0" rev="0"/>
            </a:camera>
            <a:lightRig rig="flat" dir="t"/>
          </a:scene3d>
          <a:sp3d contourW="15875">
            <a:bevelT w="95250" h="127000"/>
            <a:contourClr>
              <a:schemeClr val="phClr">
                <a:shade val="30000"/>
              </a:schemeClr>
            </a:contourClr>
          </a:sp3d>
        </a:effectStyle>
      </a:effectStyleLst>
      <a:bgFillStyleLst>
        <a:solidFill>
          <a:schemeClr val="phClr"/>
        </a:solidFill>
        <a:gradFill rotWithShape="1">
          <a:gsLst>
            <a:gs pos="0">
              <a:schemeClr val="phClr">
                <a:tint val="95000"/>
                <a:shade val="100000"/>
                <a:alpha val="100000"/>
                <a:satMod val="100000"/>
                <a:lumMod val="100000"/>
              </a:schemeClr>
            </a:gs>
            <a:gs pos="9000">
              <a:schemeClr val="phClr">
                <a:tint val="90000"/>
                <a:shade val="100000"/>
                <a:alpha val="100000"/>
                <a:satMod val="100000"/>
                <a:lumMod val="100000"/>
              </a:schemeClr>
            </a:gs>
            <a:gs pos="34000">
              <a:schemeClr val="phClr">
                <a:tint val="83000"/>
                <a:shade val="100000"/>
                <a:alpha val="100000"/>
                <a:satMod val="100000"/>
                <a:lumMod val="100000"/>
              </a:schemeClr>
            </a:gs>
            <a:gs pos="62000">
              <a:schemeClr val="phClr">
                <a:tint val="85000"/>
                <a:shade val="100000"/>
                <a:alpha val="100000"/>
                <a:satMod val="100000"/>
                <a:lumMod val="100000"/>
              </a:schemeClr>
            </a:gs>
            <a:gs pos="90000">
              <a:schemeClr val="phClr">
                <a:tint val="92000"/>
                <a:shade val="100000"/>
                <a:alpha val="100000"/>
                <a:satMod val="100000"/>
                <a:lumMod val="90000"/>
              </a:schemeClr>
            </a:gs>
            <a:gs pos="100000">
              <a:schemeClr val="phClr">
                <a:tint val="85000"/>
                <a:shade val="100000"/>
                <a:alpha val="100000"/>
                <a:satMod val="100000"/>
                <a:lumMod val="100000"/>
              </a:schemeClr>
            </a:gs>
          </a:gsLst>
          <a:lin ang="5400000" scaled="1"/>
        </a:gradFill>
        <a:gradFill rotWithShape="1">
          <a:gsLst>
            <a:gs pos="0">
              <a:schemeClr val="phClr">
                <a:tint val="78000"/>
              </a:schemeClr>
            </a:gs>
            <a:gs pos="100000">
              <a:schemeClr val="phClr">
                <a:tint val="95000"/>
                <a:shade val="98000"/>
                <a:lumMod val="80000"/>
              </a:schemeClr>
            </a:gs>
          </a:gsLst>
          <a:path path="circle">
            <a:fillToRect l="50000" t="100000" r="10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 Pop.thmx</Template>
  <TotalTime>39</TotalTime>
  <Words>1068</Words>
  <Application>Microsoft Macintosh PowerPoint</Application>
  <PresentationFormat>On-screen Show (4:3)</PresentationFormat>
  <Paragraphs>49</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Urban Pop</vt:lpstr>
      <vt:lpstr>Technology  and  the  Administrator</vt:lpstr>
      <vt:lpstr>See  The  Article  for  yourself</vt:lpstr>
      <vt:lpstr>Summary</vt:lpstr>
      <vt:lpstr>PowerPoint Presentation</vt:lpstr>
      <vt:lpstr>Who is affected the most?</vt:lpstr>
      <vt:lpstr>Some helpful information for teachers</vt:lpstr>
      <vt:lpstr>What to look out for</vt:lpstr>
      <vt:lpstr>PowerPoint Presentation</vt:lpstr>
      <vt:lpstr>PowerPoint Presentation</vt:lpstr>
      <vt:lpstr>My Reflection</vt:lpstr>
      <vt:lpstr>Resources Used</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Technology  and  the  Administrator</dc:title>
  <dc:creator>Randall, Mr.</dc:creator>
  <cp:lastModifiedBy>Randall, Mr.</cp:lastModifiedBy>
  <cp:revision>6</cp:revision>
  <dcterms:created xsi:type="dcterms:W3CDTF">2012-06-14T19:39:49Z</dcterms:created>
  <dcterms:modified xsi:type="dcterms:W3CDTF">2012-06-14T20:19:15Z</dcterms:modified>
</cp:coreProperties>
</file>